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 id="2147483705" r:id="rId5"/>
    <p:sldMasterId id="2147483735" r:id="rId6"/>
  </p:sldMasterIdLst>
  <p:sldIdLst>
    <p:sldId id="256" r:id="rId7"/>
    <p:sldId id="257" r:id="rId8"/>
    <p:sldId id="258" r:id="rId9"/>
    <p:sldId id="1118" r:id="rId10"/>
    <p:sldId id="867" r:id="rId11"/>
    <p:sldId id="868" r:id="rId12"/>
    <p:sldId id="869" r:id="rId13"/>
    <p:sldId id="1110" r:id="rId14"/>
    <p:sldId id="1111" r:id="rId15"/>
    <p:sldId id="430" r:id="rId16"/>
    <p:sldId id="773" r:id="rId17"/>
    <p:sldId id="1121" r:id="rId18"/>
    <p:sldId id="1122" r:id="rId19"/>
    <p:sldId id="838" r:id="rId20"/>
    <p:sldId id="784" r:id="rId21"/>
    <p:sldId id="460" r:id="rId22"/>
    <p:sldId id="461" r:id="rId23"/>
    <p:sldId id="502" r:id="rId24"/>
    <p:sldId id="1117" r:id="rId25"/>
    <p:sldId id="501" r:id="rId26"/>
    <p:sldId id="774" r:id="rId27"/>
    <p:sldId id="1012" r:id="rId28"/>
    <p:sldId id="1123" r:id="rId29"/>
    <p:sldId id="643" r:id="rId30"/>
    <p:sldId id="644" r:id="rId31"/>
    <p:sldId id="645" r:id="rId32"/>
    <p:sldId id="650" r:id="rId33"/>
    <p:sldId id="1036" r:id="rId34"/>
    <p:sldId id="942" r:id="rId35"/>
    <p:sldId id="730" r:id="rId36"/>
    <p:sldId id="658" r:id="rId37"/>
    <p:sldId id="659" r:id="rId38"/>
    <p:sldId id="660" r:id="rId39"/>
    <p:sldId id="661" r:id="rId40"/>
    <p:sldId id="662" r:id="rId41"/>
    <p:sldId id="668" r:id="rId42"/>
    <p:sldId id="669" r:id="rId43"/>
    <p:sldId id="670" r:id="rId44"/>
    <p:sldId id="671" r:id="rId45"/>
    <p:sldId id="1081" r:id="rId46"/>
    <p:sldId id="672" r:id="rId47"/>
    <p:sldId id="674" r:id="rId48"/>
    <p:sldId id="683" r:id="rId49"/>
    <p:sldId id="1068" r:id="rId50"/>
    <p:sldId id="680" r:id="rId51"/>
    <p:sldId id="1124" r:id="rId5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9BFD7-8ED0-4053-B358-A362F30FB98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A6D4F56-BD7F-4C26-BC14-6C6D7235EE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F25AFB4-E446-4673-8DB6-610F807EF040}"/>
              </a:ext>
            </a:extLst>
          </p:cNvPr>
          <p:cNvSpPr>
            <a:spLocks noGrp="1"/>
          </p:cNvSpPr>
          <p:nvPr>
            <p:ph type="dt" sz="half" idx="10"/>
          </p:nvPr>
        </p:nvSpPr>
        <p:spPr/>
        <p:txBody>
          <a:bodyPr/>
          <a:lstStyle/>
          <a:p>
            <a:fld id="{2A9CE57A-714C-4E52-918B-7B2E81021F89}" type="datetimeFigureOut">
              <a:rPr lang="da-DK" smtClean="0"/>
              <a:t>15-03-2022</a:t>
            </a:fld>
            <a:endParaRPr lang="da-DK"/>
          </a:p>
        </p:txBody>
      </p:sp>
      <p:sp>
        <p:nvSpPr>
          <p:cNvPr id="5" name="Pladsholder til sidefod 4">
            <a:extLst>
              <a:ext uri="{FF2B5EF4-FFF2-40B4-BE49-F238E27FC236}">
                <a16:creationId xmlns:a16="http://schemas.microsoft.com/office/drawing/2014/main" id="{986D05CD-9A2E-4AB0-9D62-D05883D5022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4996E7B-A343-42C7-B0B0-E18A73A2B7CB}"/>
              </a:ext>
            </a:extLst>
          </p:cNvPr>
          <p:cNvSpPr>
            <a:spLocks noGrp="1"/>
          </p:cNvSpPr>
          <p:nvPr>
            <p:ph type="sldNum" sz="quarter" idx="12"/>
          </p:nvPr>
        </p:nvSpPr>
        <p:spPr/>
        <p:txBody>
          <a:bodyPr/>
          <a:lstStyle/>
          <a:p>
            <a:fld id="{82548717-E382-45D8-87FA-8CA12C67146D}" type="slidenum">
              <a:rPr lang="da-DK" smtClean="0"/>
              <a:t>‹nr.›</a:t>
            </a:fld>
            <a:endParaRPr lang="da-DK"/>
          </a:p>
        </p:txBody>
      </p:sp>
    </p:spTree>
    <p:extLst>
      <p:ext uri="{BB962C8B-B14F-4D97-AF65-F5344CB8AC3E}">
        <p14:creationId xmlns:p14="http://schemas.microsoft.com/office/powerpoint/2010/main" val="2842945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0ABD9-BBF2-4732-8B8D-4831497E952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F8D0DC1-CC83-44F0-8431-8DA25055DF7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0AEB863-300D-41BF-BF83-4B62B5155897}"/>
              </a:ext>
            </a:extLst>
          </p:cNvPr>
          <p:cNvSpPr>
            <a:spLocks noGrp="1"/>
          </p:cNvSpPr>
          <p:nvPr>
            <p:ph type="dt" sz="half" idx="10"/>
          </p:nvPr>
        </p:nvSpPr>
        <p:spPr/>
        <p:txBody>
          <a:bodyPr/>
          <a:lstStyle/>
          <a:p>
            <a:fld id="{2A9CE57A-714C-4E52-918B-7B2E81021F89}" type="datetimeFigureOut">
              <a:rPr lang="da-DK" smtClean="0"/>
              <a:t>15-03-2022</a:t>
            </a:fld>
            <a:endParaRPr lang="da-DK"/>
          </a:p>
        </p:txBody>
      </p:sp>
      <p:sp>
        <p:nvSpPr>
          <p:cNvPr id="5" name="Pladsholder til sidefod 4">
            <a:extLst>
              <a:ext uri="{FF2B5EF4-FFF2-40B4-BE49-F238E27FC236}">
                <a16:creationId xmlns:a16="http://schemas.microsoft.com/office/drawing/2014/main" id="{92E9E117-A405-4CDE-9848-66DB3ED01EF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9393266-0FB5-427E-9921-5CD3A7FFB40E}"/>
              </a:ext>
            </a:extLst>
          </p:cNvPr>
          <p:cNvSpPr>
            <a:spLocks noGrp="1"/>
          </p:cNvSpPr>
          <p:nvPr>
            <p:ph type="sldNum" sz="quarter" idx="12"/>
          </p:nvPr>
        </p:nvSpPr>
        <p:spPr/>
        <p:txBody>
          <a:bodyPr/>
          <a:lstStyle/>
          <a:p>
            <a:fld id="{82548717-E382-45D8-87FA-8CA12C67146D}" type="slidenum">
              <a:rPr lang="da-DK" smtClean="0"/>
              <a:t>‹nr.›</a:t>
            </a:fld>
            <a:endParaRPr lang="da-DK"/>
          </a:p>
        </p:txBody>
      </p:sp>
    </p:spTree>
    <p:extLst>
      <p:ext uri="{BB962C8B-B14F-4D97-AF65-F5344CB8AC3E}">
        <p14:creationId xmlns:p14="http://schemas.microsoft.com/office/powerpoint/2010/main" val="147853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13B1148-F04F-4435-9D97-A3E24867F00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0A56C9F-2C1E-442A-978C-C311B8A522F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C752EE9-AB49-4118-ABFE-45838F98228B}"/>
              </a:ext>
            </a:extLst>
          </p:cNvPr>
          <p:cNvSpPr>
            <a:spLocks noGrp="1"/>
          </p:cNvSpPr>
          <p:nvPr>
            <p:ph type="dt" sz="half" idx="10"/>
          </p:nvPr>
        </p:nvSpPr>
        <p:spPr/>
        <p:txBody>
          <a:bodyPr/>
          <a:lstStyle/>
          <a:p>
            <a:fld id="{2A9CE57A-714C-4E52-918B-7B2E81021F89}" type="datetimeFigureOut">
              <a:rPr lang="da-DK" smtClean="0"/>
              <a:t>15-03-2022</a:t>
            </a:fld>
            <a:endParaRPr lang="da-DK"/>
          </a:p>
        </p:txBody>
      </p:sp>
      <p:sp>
        <p:nvSpPr>
          <p:cNvPr id="5" name="Pladsholder til sidefod 4">
            <a:extLst>
              <a:ext uri="{FF2B5EF4-FFF2-40B4-BE49-F238E27FC236}">
                <a16:creationId xmlns:a16="http://schemas.microsoft.com/office/drawing/2014/main" id="{4B8389D5-C085-4EC1-B521-C5831EA36A5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C2987A7-55EB-4614-A6CE-46009E2C6EFA}"/>
              </a:ext>
            </a:extLst>
          </p:cNvPr>
          <p:cNvSpPr>
            <a:spLocks noGrp="1"/>
          </p:cNvSpPr>
          <p:nvPr>
            <p:ph type="sldNum" sz="quarter" idx="12"/>
          </p:nvPr>
        </p:nvSpPr>
        <p:spPr/>
        <p:txBody>
          <a:bodyPr/>
          <a:lstStyle/>
          <a:p>
            <a:fld id="{82548717-E382-45D8-87FA-8CA12C67146D}" type="slidenum">
              <a:rPr lang="da-DK" smtClean="0"/>
              <a:t>‹nr.›</a:t>
            </a:fld>
            <a:endParaRPr lang="da-DK"/>
          </a:p>
        </p:txBody>
      </p:sp>
    </p:spTree>
    <p:extLst>
      <p:ext uri="{BB962C8B-B14F-4D97-AF65-F5344CB8AC3E}">
        <p14:creationId xmlns:p14="http://schemas.microsoft.com/office/powerpoint/2010/main" val="3824678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Rectangle 4">
            <a:extLst>
              <a:ext uri="{FF2B5EF4-FFF2-40B4-BE49-F238E27FC236}">
                <a16:creationId xmlns:a16="http://schemas.microsoft.com/office/drawing/2014/main" id="{13CA80FC-42BE-44ED-A9D0-C5879475BD27}"/>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E9102455-8CF1-4DF3-A2DC-9D95AA8C0F6F}"/>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3023ACB4-B577-4950-A944-2058AA11B1B3}"/>
              </a:ext>
            </a:extLst>
          </p:cNvPr>
          <p:cNvSpPr>
            <a:spLocks noGrp="1" noChangeArrowheads="1"/>
          </p:cNvSpPr>
          <p:nvPr>
            <p:ph type="sldNum" sz="quarter" idx="12"/>
          </p:nvPr>
        </p:nvSpPr>
        <p:spPr>
          <a:ln/>
        </p:spPr>
        <p:txBody>
          <a:bodyPr/>
          <a:lstStyle>
            <a:lvl1pPr>
              <a:defRPr/>
            </a:lvl1pPr>
          </a:lstStyle>
          <a:p>
            <a:pPr>
              <a:defRPr/>
            </a:pPr>
            <a:fld id="{FDAA663D-612C-4E67-ABEE-2D4599C864A7}" type="slidenum">
              <a:rPr lang="da-DK" altLang="da-DK"/>
              <a:pPr>
                <a:defRPr/>
              </a:pPr>
              <a:t>‹nr.›</a:t>
            </a:fld>
            <a:endParaRPr lang="da-DK" altLang="da-DK"/>
          </a:p>
        </p:txBody>
      </p:sp>
    </p:spTree>
    <p:extLst>
      <p:ext uri="{BB962C8B-B14F-4D97-AF65-F5344CB8AC3E}">
        <p14:creationId xmlns:p14="http://schemas.microsoft.com/office/powerpoint/2010/main" val="3513332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0435B815-92F0-4F60-A5DE-E03734CCA225}"/>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E6D20BC5-D999-4B69-864E-C787A19926BC}"/>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0AFF6BA-0672-4A88-A2E5-0B97DCF67279}"/>
              </a:ext>
            </a:extLst>
          </p:cNvPr>
          <p:cNvSpPr>
            <a:spLocks noGrp="1" noChangeArrowheads="1"/>
          </p:cNvSpPr>
          <p:nvPr>
            <p:ph type="sldNum" sz="quarter" idx="12"/>
          </p:nvPr>
        </p:nvSpPr>
        <p:spPr>
          <a:ln/>
        </p:spPr>
        <p:txBody>
          <a:bodyPr/>
          <a:lstStyle>
            <a:lvl1pPr>
              <a:defRPr/>
            </a:lvl1pPr>
          </a:lstStyle>
          <a:p>
            <a:pPr>
              <a:defRPr/>
            </a:pPr>
            <a:fld id="{CD382828-7054-4FBC-8235-2A4A1F7C63B9}" type="slidenum">
              <a:rPr lang="da-DK" altLang="da-DK"/>
              <a:pPr>
                <a:defRPr/>
              </a:pPr>
              <a:t>‹nr.›</a:t>
            </a:fld>
            <a:endParaRPr lang="da-DK" altLang="da-DK"/>
          </a:p>
        </p:txBody>
      </p:sp>
    </p:spTree>
    <p:extLst>
      <p:ext uri="{BB962C8B-B14F-4D97-AF65-F5344CB8AC3E}">
        <p14:creationId xmlns:p14="http://schemas.microsoft.com/office/powerpoint/2010/main" val="110898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Rediger typografien i masterens</a:t>
            </a:r>
          </a:p>
        </p:txBody>
      </p:sp>
      <p:sp>
        <p:nvSpPr>
          <p:cNvPr id="4" name="Rectangle 4">
            <a:extLst>
              <a:ext uri="{FF2B5EF4-FFF2-40B4-BE49-F238E27FC236}">
                <a16:creationId xmlns:a16="http://schemas.microsoft.com/office/drawing/2014/main" id="{41BC9A0F-F74D-4AFF-A93D-887C59727CC4}"/>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1AF34269-4387-4763-9D8A-D8DC835C5204}"/>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358528C0-888F-43EE-9F19-056A5A7AD0B0}"/>
              </a:ext>
            </a:extLst>
          </p:cNvPr>
          <p:cNvSpPr>
            <a:spLocks noGrp="1" noChangeArrowheads="1"/>
          </p:cNvSpPr>
          <p:nvPr>
            <p:ph type="sldNum" sz="quarter" idx="12"/>
          </p:nvPr>
        </p:nvSpPr>
        <p:spPr>
          <a:ln/>
        </p:spPr>
        <p:txBody>
          <a:bodyPr/>
          <a:lstStyle>
            <a:lvl1pPr>
              <a:defRPr/>
            </a:lvl1pPr>
          </a:lstStyle>
          <a:p>
            <a:pPr>
              <a:defRPr/>
            </a:pPr>
            <a:fld id="{F4AAEB6A-8131-45F8-89C2-A29EAB31130D}" type="slidenum">
              <a:rPr lang="da-DK" altLang="da-DK"/>
              <a:pPr>
                <a:defRPr/>
              </a:pPr>
              <a:t>‹nr.›</a:t>
            </a:fld>
            <a:endParaRPr lang="da-DK" altLang="da-DK"/>
          </a:p>
        </p:txBody>
      </p:sp>
    </p:spTree>
    <p:extLst>
      <p:ext uri="{BB962C8B-B14F-4D97-AF65-F5344CB8AC3E}">
        <p14:creationId xmlns:p14="http://schemas.microsoft.com/office/powerpoint/2010/main" val="139137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09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F7EC712C-155D-480F-8CA5-41D16DE1EE6B}"/>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3E309A53-E4C1-451A-911B-DA84A2E1EC7B}"/>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E5754A9C-C2CF-4D7A-94C8-3A9625E3706E}"/>
              </a:ext>
            </a:extLst>
          </p:cNvPr>
          <p:cNvSpPr>
            <a:spLocks noGrp="1" noChangeArrowheads="1"/>
          </p:cNvSpPr>
          <p:nvPr>
            <p:ph type="sldNum" sz="quarter" idx="12"/>
          </p:nvPr>
        </p:nvSpPr>
        <p:spPr>
          <a:ln/>
        </p:spPr>
        <p:txBody>
          <a:bodyPr/>
          <a:lstStyle>
            <a:lvl1pPr>
              <a:defRPr/>
            </a:lvl1pPr>
          </a:lstStyle>
          <a:p>
            <a:pPr>
              <a:defRPr/>
            </a:pPr>
            <a:fld id="{046942EA-AC53-4F95-B1D3-56425EBA6684}" type="slidenum">
              <a:rPr lang="da-DK" altLang="da-DK"/>
              <a:pPr>
                <a:defRPr/>
              </a:pPr>
              <a:t>‹nr.›</a:t>
            </a:fld>
            <a:endParaRPr lang="da-DK" altLang="da-DK"/>
          </a:p>
        </p:txBody>
      </p:sp>
    </p:spTree>
    <p:extLst>
      <p:ext uri="{BB962C8B-B14F-4D97-AF65-F5344CB8AC3E}">
        <p14:creationId xmlns:p14="http://schemas.microsoft.com/office/powerpoint/2010/main" val="235323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da-DK"/>
              <a:t>Klik for at redigere i master</a:t>
            </a:r>
          </a:p>
        </p:txBody>
      </p:sp>
      <p:sp>
        <p:nvSpPr>
          <p:cNvPr id="3" name="Pladsholder til teks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40318" y="2505075"/>
            <a:ext cx="5158316"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71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C61FFE6D-4B65-44BA-AC38-08F7CEB3A1B1}"/>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a:extLst>
              <a:ext uri="{FF2B5EF4-FFF2-40B4-BE49-F238E27FC236}">
                <a16:creationId xmlns:a16="http://schemas.microsoft.com/office/drawing/2014/main" id="{7E03E2B8-5266-461E-BC7B-27BE45A18439}"/>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a:extLst>
              <a:ext uri="{FF2B5EF4-FFF2-40B4-BE49-F238E27FC236}">
                <a16:creationId xmlns:a16="http://schemas.microsoft.com/office/drawing/2014/main" id="{443C5FCA-4600-46AE-8966-FF4FB632E23D}"/>
              </a:ext>
            </a:extLst>
          </p:cNvPr>
          <p:cNvSpPr>
            <a:spLocks noGrp="1" noChangeArrowheads="1"/>
          </p:cNvSpPr>
          <p:nvPr>
            <p:ph type="sldNum" sz="quarter" idx="12"/>
          </p:nvPr>
        </p:nvSpPr>
        <p:spPr>
          <a:ln/>
        </p:spPr>
        <p:txBody>
          <a:bodyPr/>
          <a:lstStyle>
            <a:lvl1pPr>
              <a:defRPr/>
            </a:lvl1pPr>
          </a:lstStyle>
          <a:p>
            <a:pPr>
              <a:defRPr/>
            </a:pPr>
            <a:fld id="{6B6CD90F-25EA-4169-A0CE-BCC1D3921752}" type="slidenum">
              <a:rPr lang="da-DK" altLang="da-DK"/>
              <a:pPr>
                <a:defRPr/>
              </a:pPr>
              <a:t>‹nr.›</a:t>
            </a:fld>
            <a:endParaRPr lang="da-DK" altLang="da-DK"/>
          </a:p>
        </p:txBody>
      </p:sp>
    </p:spTree>
    <p:extLst>
      <p:ext uri="{BB962C8B-B14F-4D97-AF65-F5344CB8AC3E}">
        <p14:creationId xmlns:p14="http://schemas.microsoft.com/office/powerpoint/2010/main" val="900244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9962A8E4-CF33-4242-AFBB-F87AA203BB3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a:extLst>
              <a:ext uri="{FF2B5EF4-FFF2-40B4-BE49-F238E27FC236}">
                <a16:creationId xmlns:a16="http://schemas.microsoft.com/office/drawing/2014/main" id="{E58A7B38-C346-4B75-A91E-969DDAD61D22}"/>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a:extLst>
              <a:ext uri="{FF2B5EF4-FFF2-40B4-BE49-F238E27FC236}">
                <a16:creationId xmlns:a16="http://schemas.microsoft.com/office/drawing/2014/main" id="{4A3E9500-A067-4F68-A2B3-50429E8F4A4A}"/>
              </a:ext>
            </a:extLst>
          </p:cNvPr>
          <p:cNvSpPr>
            <a:spLocks noGrp="1" noChangeArrowheads="1"/>
          </p:cNvSpPr>
          <p:nvPr>
            <p:ph type="sldNum" sz="quarter" idx="12"/>
          </p:nvPr>
        </p:nvSpPr>
        <p:spPr>
          <a:ln/>
        </p:spPr>
        <p:txBody>
          <a:bodyPr/>
          <a:lstStyle>
            <a:lvl1pPr>
              <a:defRPr/>
            </a:lvl1pPr>
          </a:lstStyle>
          <a:p>
            <a:pPr>
              <a:defRPr/>
            </a:pPr>
            <a:fld id="{8682E2A0-D97A-438F-A64C-C35A63FC0C3E}" type="slidenum">
              <a:rPr lang="da-DK" altLang="da-DK"/>
              <a:pPr>
                <a:defRPr/>
              </a:pPr>
              <a:t>‹nr.›</a:t>
            </a:fld>
            <a:endParaRPr lang="da-DK" altLang="da-DK"/>
          </a:p>
        </p:txBody>
      </p:sp>
    </p:spTree>
    <p:extLst>
      <p:ext uri="{BB962C8B-B14F-4D97-AF65-F5344CB8AC3E}">
        <p14:creationId xmlns:p14="http://schemas.microsoft.com/office/powerpoint/2010/main" val="3540791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203347-9702-4247-8D19-49CFBB106757}"/>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a:extLst>
              <a:ext uri="{FF2B5EF4-FFF2-40B4-BE49-F238E27FC236}">
                <a16:creationId xmlns:a16="http://schemas.microsoft.com/office/drawing/2014/main" id="{C0952B73-84BE-4639-8B3E-0813601D8E4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a:extLst>
              <a:ext uri="{FF2B5EF4-FFF2-40B4-BE49-F238E27FC236}">
                <a16:creationId xmlns:a16="http://schemas.microsoft.com/office/drawing/2014/main" id="{9D10CDB3-402C-440E-8AA6-558071F8D971}"/>
              </a:ext>
            </a:extLst>
          </p:cNvPr>
          <p:cNvSpPr>
            <a:spLocks noGrp="1" noChangeArrowheads="1"/>
          </p:cNvSpPr>
          <p:nvPr>
            <p:ph type="sldNum" sz="quarter" idx="12"/>
          </p:nvPr>
        </p:nvSpPr>
        <p:spPr>
          <a:ln/>
        </p:spPr>
        <p:txBody>
          <a:bodyPr/>
          <a:lstStyle>
            <a:lvl1pPr>
              <a:defRPr/>
            </a:lvl1pPr>
          </a:lstStyle>
          <a:p>
            <a:pPr>
              <a:defRPr/>
            </a:pPr>
            <a:fld id="{3605FC01-EA42-4507-A862-C713A1360976}" type="slidenum">
              <a:rPr lang="da-DK" altLang="da-DK"/>
              <a:pPr>
                <a:defRPr/>
              </a:pPr>
              <a:t>‹nr.›</a:t>
            </a:fld>
            <a:endParaRPr lang="da-DK" altLang="da-DK"/>
          </a:p>
        </p:txBody>
      </p:sp>
    </p:spTree>
    <p:extLst>
      <p:ext uri="{BB962C8B-B14F-4D97-AF65-F5344CB8AC3E}">
        <p14:creationId xmlns:p14="http://schemas.microsoft.com/office/powerpoint/2010/main" val="3247811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Rectangle 4">
            <a:extLst>
              <a:ext uri="{FF2B5EF4-FFF2-40B4-BE49-F238E27FC236}">
                <a16:creationId xmlns:a16="http://schemas.microsoft.com/office/drawing/2014/main" id="{997D8144-15DC-4B9E-96D5-5B53B7243761}"/>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C0016FEC-C075-4095-B663-0B1757FD225E}"/>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9107A397-DD17-4270-885D-5618CD8F2264}"/>
              </a:ext>
            </a:extLst>
          </p:cNvPr>
          <p:cNvSpPr>
            <a:spLocks noGrp="1" noChangeArrowheads="1"/>
          </p:cNvSpPr>
          <p:nvPr>
            <p:ph type="sldNum" sz="quarter" idx="12"/>
          </p:nvPr>
        </p:nvSpPr>
        <p:spPr>
          <a:ln/>
        </p:spPr>
        <p:txBody>
          <a:bodyPr/>
          <a:lstStyle>
            <a:lvl1pPr>
              <a:defRPr/>
            </a:lvl1pPr>
          </a:lstStyle>
          <a:p>
            <a:pPr>
              <a:defRPr/>
            </a:pPr>
            <a:fld id="{725144FD-6D7D-43FA-9491-2F0880E575B7}" type="slidenum">
              <a:rPr lang="da-DK" altLang="da-DK"/>
              <a:pPr>
                <a:defRPr/>
              </a:pPr>
              <a:t>‹nr.›</a:t>
            </a:fld>
            <a:endParaRPr lang="da-DK" altLang="da-DK"/>
          </a:p>
        </p:txBody>
      </p:sp>
    </p:spTree>
    <p:extLst>
      <p:ext uri="{BB962C8B-B14F-4D97-AF65-F5344CB8AC3E}">
        <p14:creationId xmlns:p14="http://schemas.microsoft.com/office/powerpoint/2010/main" val="117046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DAD636-FD0B-4AE6-8BE7-97F64B7BCA2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91339D3-21AC-48AD-B3B3-33E2B56850F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24446FC-0C0A-443F-B6BE-4912F98C313F}"/>
              </a:ext>
            </a:extLst>
          </p:cNvPr>
          <p:cNvSpPr>
            <a:spLocks noGrp="1"/>
          </p:cNvSpPr>
          <p:nvPr>
            <p:ph type="dt" sz="half" idx="10"/>
          </p:nvPr>
        </p:nvSpPr>
        <p:spPr/>
        <p:txBody>
          <a:bodyPr/>
          <a:lstStyle/>
          <a:p>
            <a:fld id="{2A9CE57A-714C-4E52-918B-7B2E81021F89}" type="datetimeFigureOut">
              <a:rPr lang="da-DK" smtClean="0"/>
              <a:t>15-03-2022</a:t>
            </a:fld>
            <a:endParaRPr lang="da-DK"/>
          </a:p>
        </p:txBody>
      </p:sp>
      <p:sp>
        <p:nvSpPr>
          <p:cNvPr id="5" name="Pladsholder til sidefod 4">
            <a:extLst>
              <a:ext uri="{FF2B5EF4-FFF2-40B4-BE49-F238E27FC236}">
                <a16:creationId xmlns:a16="http://schemas.microsoft.com/office/drawing/2014/main" id="{5BA3CF25-5232-4314-B67F-22E673BD633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76A810D-8C57-4A24-B77A-1E852766C5F4}"/>
              </a:ext>
            </a:extLst>
          </p:cNvPr>
          <p:cNvSpPr>
            <a:spLocks noGrp="1"/>
          </p:cNvSpPr>
          <p:nvPr>
            <p:ph type="sldNum" sz="quarter" idx="12"/>
          </p:nvPr>
        </p:nvSpPr>
        <p:spPr/>
        <p:txBody>
          <a:bodyPr/>
          <a:lstStyle/>
          <a:p>
            <a:fld id="{82548717-E382-45D8-87FA-8CA12C67146D}" type="slidenum">
              <a:rPr lang="da-DK" smtClean="0"/>
              <a:t>‹nr.›</a:t>
            </a:fld>
            <a:endParaRPr lang="da-DK"/>
          </a:p>
        </p:txBody>
      </p:sp>
    </p:spTree>
    <p:extLst>
      <p:ext uri="{BB962C8B-B14F-4D97-AF65-F5344CB8AC3E}">
        <p14:creationId xmlns:p14="http://schemas.microsoft.com/office/powerpoint/2010/main" val="2113831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Rectangle 4">
            <a:extLst>
              <a:ext uri="{FF2B5EF4-FFF2-40B4-BE49-F238E27FC236}">
                <a16:creationId xmlns:a16="http://schemas.microsoft.com/office/drawing/2014/main" id="{A8BC9F51-2177-4326-82C3-0AA3DD35026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9154CC5D-4FAF-4B26-BE82-FF9A608FD175}"/>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6FEF2300-5B25-4A4D-BB5E-059E582D5CE3}"/>
              </a:ext>
            </a:extLst>
          </p:cNvPr>
          <p:cNvSpPr>
            <a:spLocks noGrp="1" noChangeArrowheads="1"/>
          </p:cNvSpPr>
          <p:nvPr>
            <p:ph type="sldNum" sz="quarter" idx="12"/>
          </p:nvPr>
        </p:nvSpPr>
        <p:spPr>
          <a:ln/>
        </p:spPr>
        <p:txBody>
          <a:bodyPr/>
          <a:lstStyle>
            <a:lvl1pPr>
              <a:defRPr/>
            </a:lvl1pPr>
          </a:lstStyle>
          <a:p>
            <a:pPr>
              <a:defRPr/>
            </a:pPr>
            <a:fld id="{E4EDF612-48A4-44FD-9F72-3F0E8C8C6E8E}" type="slidenum">
              <a:rPr lang="da-DK" altLang="da-DK"/>
              <a:pPr>
                <a:defRPr/>
              </a:pPr>
              <a:t>‹nr.›</a:t>
            </a:fld>
            <a:endParaRPr lang="da-DK" altLang="da-DK"/>
          </a:p>
        </p:txBody>
      </p:sp>
    </p:spTree>
    <p:extLst>
      <p:ext uri="{BB962C8B-B14F-4D97-AF65-F5344CB8AC3E}">
        <p14:creationId xmlns:p14="http://schemas.microsoft.com/office/powerpoint/2010/main" val="1145652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DD5A0B30-0276-4714-90E3-BF5B9C816D85}"/>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643A0153-CCB5-4AEE-8944-40E6311A35FB}"/>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C8214E56-5029-4D95-9BB5-DA0DB50844CC}"/>
              </a:ext>
            </a:extLst>
          </p:cNvPr>
          <p:cNvSpPr>
            <a:spLocks noGrp="1" noChangeArrowheads="1"/>
          </p:cNvSpPr>
          <p:nvPr>
            <p:ph type="sldNum" sz="quarter" idx="12"/>
          </p:nvPr>
        </p:nvSpPr>
        <p:spPr>
          <a:ln/>
        </p:spPr>
        <p:txBody>
          <a:bodyPr/>
          <a:lstStyle>
            <a:lvl1pPr>
              <a:defRPr/>
            </a:lvl1pPr>
          </a:lstStyle>
          <a:p>
            <a:pPr>
              <a:defRPr/>
            </a:pPr>
            <a:fld id="{47240DE4-B624-4654-A110-50F4FEDB0FA3}" type="slidenum">
              <a:rPr lang="da-DK" altLang="da-DK"/>
              <a:pPr>
                <a:defRPr/>
              </a:pPr>
              <a:t>‹nr.›</a:t>
            </a:fld>
            <a:endParaRPr lang="da-DK" altLang="da-DK"/>
          </a:p>
        </p:txBody>
      </p:sp>
    </p:spTree>
    <p:extLst>
      <p:ext uri="{BB962C8B-B14F-4D97-AF65-F5344CB8AC3E}">
        <p14:creationId xmlns:p14="http://schemas.microsoft.com/office/powerpoint/2010/main" val="110223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9"/>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39"/>
            <a:ext cx="8026400" cy="5851525"/>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E26EFB05-FE89-4092-B2F1-B1554C20F11A}"/>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F385017C-B684-4BD5-8427-E65CBBB2A482}"/>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E3758516-8F23-4CB5-9452-02C7D87F5584}"/>
              </a:ext>
            </a:extLst>
          </p:cNvPr>
          <p:cNvSpPr>
            <a:spLocks noGrp="1" noChangeArrowheads="1"/>
          </p:cNvSpPr>
          <p:nvPr>
            <p:ph type="sldNum" sz="quarter" idx="12"/>
          </p:nvPr>
        </p:nvSpPr>
        <p:spPr>
          <a:ln/>
        </p:spPr>
        <p:txBody>
          <a:bodyPr/>
          <a:lstStyle>
            <a:lvl1pPr>
              <a:defRPr/>
            </a:lvl1pPr>
          </a:lstStyle>
          <a:p>
            <a:pPr>
              <a:defRPr/>
            </a:pPr>
            <a:fld id="{8CBEA9E1-7CE6-4AE2-80A8-9C7D2751F908}" type="slidenum">
              <a:rPr lang="da-DK" altLang="da-DK"/>
              <a:pPr>
                <a:defRPr/>
              </a:pPr>
              <a:t>‹nr.›</a:t>
            </a:fld>
            <a:endParaRPr lang="da-DK" altLang="da-DK"/>
          </a:p>
        </p:txBody>
      </p:sp>
    </p:spTree>
    <p:extLst>
      <p:ext uri="{BB962C8B-B14F-4D97-AF65-F5344CB8AC3E}">
        <p14:creationId xmlns:p14="http://schemas.microsoft.com/office/powerpoint/2010/main" val="945935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diagram 2"/>
          <p:cNvSpPr>
            <a:spLocks noGrp="1"/>
          </p:cNvSpPr>
          <p:nvPr>
            <p:ph type="chart" idx="1"/>
          </p:nvPr>
        </p:nvSpPr>
        <p:spPr>
          <a:xfrm>
            <a:off x="609600" y="1600201"/>
            <a:ext cx="10972800" cy="4525963"/>
          </a:xfrm>
        </p:spPr>
        <p:txBody>
          <a:bodyPr/>
          <a:lstStyle/>
          <a:p>
            <a:pPr lvl="0"/>
            <a:endParaRPr lang="da-DK" noProof="0"/>
          </a:p>
        </p:txBody>
      </p:sp>
      <p:sp>
        <p:nvSpPr>
          <p:cNvPr id="4" name="Rectangle 4">
            <a:extLst>
              <a:ext uri="{FF2B5EF4-FFF2-40B4-BE49-F238E27FC236}">
                <a16:creationId xmlns:a16="http://schemas.microsoft.com/office/drawing/2014/main" id="{B20F24D4-A2A9-4102-A230-D5907F6C0C3D}"/>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42249149-058C-473F-ADE7-46C17D00D975}"/>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00A1FECE-F8AF-440A-BB8A-856B4155550C}"/>
              </a:ext>
            </a:extLst>
          </p:cNvPr>
          <p:cNvSpPr>
            <a:spLocks noGrp="1" noChangeArrowheads="1"/>
          </p:cNvSpPr>
          <p:nvPr>
            <p:ph type="sldNum" sz="quarter" idx="12"/>
          </p:nvPr>
        </p:nvSpPr>
        <p:spPr>
          <a:ln/>
        </p:spPr>
        <p:txBody>
          <a:bodyPr/>
          <a:lstStyle>
            <a:lvl1pPr>
              <a:defRPr/>
            </a:lvl1pPr>
          </a:lstStyle>
          <a:p>
            <a:pPr>
              <a:defRPr/>
            </a:pPr>
            <a:fld id="{13234586-CC5A-4915-B3CB-0C1BA0F22586}" type="slidenum">
              <a:rPr lang="da-DK" altLang="da-DK"/>
              <a:pPr>
                <a:defRPr/>
              </a:pPr>
              <a:t>‹nr.›</a:t>
            </a:fld>
            <a:endParaRPr lang="da-DK" altLang="da-DK"/>
          </a:p>
        </p:txBody>
      </p:sp>
    </p:spTree>
    <p:extLst>
      <p:ext uri="{BB962C8B-B14F-4D97-AF65-F5344CB8AC3E}">
        <p14:creationId xmlns:p14="http://schemas.microsoft.com/office/powerpoint/2010/main" val="3418706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indhold 2"/>
          <p:cNvSpPr>
            <a:spLocks noGrp="1"/>
          </p:cNvSpPr>
          <p:nvPr>
            <p:ph sz="half" idx="1"/>
          </p:nvPr>
        </p:nvSpPr>
        <p:spPr>
          <a:xfrm>
            <a:off x="609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6197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6197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Rectangle 4">
            <a:extLst>
              <a:ext uri="{FF2B5EF4-FFF2-40B4-BE49-F238E27FC236}">
                <a16:creationId xmlns:a16="http://schemas.microsoft.com/office/drawing/2014/main" id="{DE867D97-64A7-4D97-9382-68129877965A}"/>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7" name="Rectangle 5">
            <a:extLst>
              <a:ext uri="{FF2B5EF4-FFF2-40B4-BE49-F238E27FC236}">
                <a16:creationId xmlns:a16="http://schemas.microsoft.com/office/drawing/2014/main" id="{5BA3667E-C4B4-40CD-AAD2-1F7766DB3564}"/>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8" name="Rectangle 6">
            <a:extLst>
              <a:ext uri="{FF2B5EF4-FFF2-40B4-BE49-F238E27FC236}">
                <a16:creationId xmlns:a16="http://schemas.microsoft.com/office/drawing/2014/main" id="{C960501E-6844-4FB6-B568-4EF5DA066618}"/>
              </a:ext>
            </a:extLst>
          </p:cNvPr>
          <p:cNvSpPr>
            <a:spLocks noGrp="1" noChangeArrowheads="1"/>
          </p:cNvSpPr>
          <p:nvPr>
            <p:ph type="sldNum" sz="quarter" idx="12"/>
          </p:nvPr>
        </p:nvSpPr>
        <p:spPr>
          <a:ln/>
        </p:spPr>
        <p:txBody>
          <a:bodyPr/>
          <a:lstStyle>
            <a:lvl1pPr>
              <a:defRPr/>
            </a:lvl1pPr>
          </a:lstStyle>
          <a:p>
            <a:pPr>
              <a:defRPr/>
            </a:pPr>
            <a:fld id="{D8CA04C5-AB9D-40A3-A34A-1BBBAE507699}" type="slidenum">
              <a:rPr lang="da-DK" altLang="da-DK"/>
              <a:pPr>
                <a:defRPr/>
              </a:pPr>
              <a:t>‹nr.›</a:t>
            </a:fld>
            <a:endParaRPr lang="da-DK" altLang="da-DK"/>
          </a:p>
        </p:txBody>
      </p:sp>
    </p:spTree>
    <p:extLst>
      <p:ext uri="{BB962C8B-B14F-4D97-AF65-F5344CB8AC3E}">
        <p14:creationId xmlns:p14="http://schemas.microsoft.com/office/powerpoint/2010/main" val="3057511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74638"/>
            <a:ext cx="10972800" cy="1143000"/>
          </a:xfrm>
        </p:spPr>
        <p:txBody>
          <a:bodyPr/>
          <a:lstStyle/>
          <a:p>
            <a:r>
              <a:rPr lang="da-DK"/>
              <a:t>Klik for at redigere i master</a:t>
            </a:r>
          </a:p>
        </p:txBody>
      </p:sp>
      <p:sp>
        <p:nvSpPr>
          <p:cNvPr id="3" name="Pladsholder til indhold 2"/>
          <p:cNvSpPr>
            <a:spLocks noGrp="1"/>
          </p:cNvSpPr>
          <p:nvPr>
            <p:ph sz="quarter" idx="1"/>
          </p:nvPr>
        </p:nvSpPr>
        <p:spPr>
          <a:xfrm>
            <a:off x="609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6197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609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6197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29A735D1-3B36-41D2-8B7E-C0232DB4AD61}"/>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a:extLst>
              <a:ext uri="{FF2B5EF4-FFF2-40B4-BE49-F238E27FC236}">
                <a16:creationId xmlns:a16="http://schemas.microsoft.com/office/drawing/2014/main" id="{98CD4158-FAC9-456C-94EE-63B8ABB06B12}"/>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a:extLst>
              <a:ext uri="{FF2B5EF4-FFF2-40B4-BE49-F238E27FC236}">
                <a16:creationId xmlns:a16="http://schemas.microsoft.com/office/drawing/2014/main" id="{B0E22AFA-01F6-4C55-9D26-975629834209}"/>
              </a:ext>
            </a:extLst>
          </p:cNvPr>
          <p:cNvSpPr>
            <a:spLocks noGrp="1" noChangeArrowheads="1"/>
          </p:cNvSpPr>
          <p:nvPr>
            <p:ph type="sldNum" sz="quarter" idx="12"/>
          </p:nvPr>
        </p:nvSpPr>
        <p:spPr>
          <a:ln/>
        </p:spPr>
        <p:txBody>
          <a:bodyPr/>
          <a:lstStyle>
            <a:lvl1pPr>
              <a:defRPr/>
            </a:lvl1pPr>
          </a:lstStyle>
          <a:p>
            <a:pPr>
              <a:defRPr/>
            </a:pPr>
            <a:fld id="{315C7541-4E8A-44D6-A32A-D1C82D709666}" type="slidenum">
              <a:rPr lang="da-DK" altLang="da-DK"/>
              <a:pPr>
                <a:defRPr/>
              </a:pPr>
              <a:t>‹nr.›</a:t>
            </a:fld>
            <a:endParaRPr lang="da-DK" altLang="da-DK"/>
          </a:p>
        </p:txBody>
      </p:sp>
    </p:spTree>
    <p:extLst>
      <p:ext uri="{BB962C8B-B14F-4D97-AF65-F5344CB8AC3E}">
        <p14:creationId xmlns:p14="http://schemas.microsoft.com/office/powerpoint/2010/main" val="1150691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Rectangle 4">
            <a:extLst>
              <a:ext uri="{FF2B5EF4-FFF2-40B4-BE49-F238E27FC236}">
                <a16:creationId xmlns:a16="http://schemas.microsoft.com/office/drawing/2014/main" id="{A7DEAC2F-F98C-456E-9D92-51487A3D3B82}"/>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820F27C-7C02-476C-A736-038EB7CB6FC8}"/>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82621B3-10F9-4C41-A3D0-C0F21CDCFB6A}"/>
              </a:ext>
            </a:extLst>
          </p:cNvPr>
          <p:cNvSpPr>
            <a:spLocks noGrp="1" noChangeArrowheads="1"/>
          </p:cNvSpPr>
          <p:nvPr>
            <p:ph type="sldNum" sz="quarter" idx="12"/>
          </p:nvPr>
        </p:nvSpPr>
        <p:spPr>
          <a:ln/>
        </p:spPr>
        <p:txBody>
          <a:bodyPr/>
          <a:lstStyle>
            <a:lvl1pPr>
              <a:defRPr/>
            </a:lvl1pPr>
          </a:lstStyle>
          <a:p>
            <a:pPr>
              <a:defRPr/>
            </a:pPr>
            <a:fld id="{4647BE7D-2E9E-4E22-887D-DF71729BAD0A}" type="slidenum">
              <a:rPr lang="da-DK" altLang="da-DK"/>
              <a:pPr>
                <a:defRPr/>
              </a:pPr>
              <a:t>‹nr.›</a:t>
            </a:fld>
            <a:endParaRPr lang="da-DK" altLang="da-DK"/>
          </a:p>
        </p:txBody>
      </p:sp>
    </p:spTree>
    <p:extLst>
      <p:ext uri="{BB962C8B-B14F-4D97-AF65-F5344CB8AC3E}">
        <p14:creationId xmlns:p14="http://schemas.microsoft.com/office/powerpoint/2010/main" val="2953278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523EE047-0834-4C57-8F46-C19A48F7C9A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A29A3261-51E7-45DD-B029-0CA95BE0EA99}"/>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645B7E4-4F45-4D30-AC3A-B84D8C80F5B3}"/>
              </a:ext>
            </a:extLst>
          </p:cNvPr>
          <p:cNvSpPr>
            <a:spLocks noGrp="1" noChangeArrowheads="1"/>
          </p:cNvSpPr>
          <p:nvPr>
            <p:ph type="sldNum" sz="quarter" idx="12"/>
          </p:nvPr>
        </p:nvSpPr>
        <p:spPr>
          <a:ln/>
        </p:spPr>
        <p:txBody>
          <a:bodyPr/>
          <a:lstStyle>
            <a:lvl1pPr>
              <a:defRPr/>
            </a:lvl1pPr>
          </a:lstStyle>
          <a:p>
            <a:pPr>
              <a:defRPr/>
            </a:pPr>
            <a:fld id="{BAB0D427-BAC0-4169-8B28-7057F21F2DAD}" type="slidenum">
              <a:rPr lang="da-DK" altLang="da-DK"/>
              <a:pPr>
                <a:defRPr/>
              </a:pPr>
              <a:t>‹nr.›</a:t>
            </a:fld>
            <a:endParaRPr lang="da-DK" altLang="da-DK"/>
          </a:p>
        </p:txBody>
      </p:sp>
    </p:spTree>
    <p:extLst>
      <p:ext uri="{BB962C8B-B14F-4D97-AF65-F5344CB8AC3E}">
        <p14:creationId xmlns:p14="http://schemas.microsoft.com/office/powerpoint/2010/main" val="2723890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Rediger typografien i masterens</a:t>
            </a:r>
          </a:p>
        </p:txBody>
      </p:sp>
      <p:sp>
        <p:nvSpPr>
          <p:cNvPr id="4" name="Rectangle 4">
            <a:extLst>
              <a:ext uri="{FF2B5EF4-FFF2-40B4-BE49-F238E27FC236}">
                <a16:creationId xmlns:a16="http://schemas.microsoft.com/office/drawing/2014/main" id="{01FC516B-2026-4574-9197-2EBEE7D508BE}"/>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20B8D1F0-0300-40B3-ABCC-45CDA38F68BF}"/>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6567B65B-5C8E-4261-877F-A2D13168A022}"/>
              </a:ext>
            </a:extLst>
          </p:cNvPr>
          <p:cNvSpPr>
            <a:spLocks noGrp="1" noChangeArrowheads="1"/>
          </p:cNvSpPr>
          <p:nvPr>
            <p:ph type="sldNum" sz="quarter" idx="12"/>
          </p:nvPr>
        </p:nvSpPr>
        <p:spPr>
          <a:ln/>
        </p:spPr>
        <p:txBody>
          <a:bodyPr/>
          <a:lstStyle>
            <a:lvl1pPr>
              <a:defRPr/>
            </a:lvl1pPr>
          </a:lstStyle>
          <a:p>
            <a:pPr>
              <a:defRPr/>
            </a:pPr>
            <a:fld id="{EFA4EA21-AD62-46C7-ADAF-3974DA393802}" type="slidenum">
              <a:rPr lang="da-DK" altLang="da-DK"/>
              <a:pPr>
                <a:defRPr/>
              </a:pPr>
              <a:t>‹nr.›</a:t>
            </a:fld>
            <a:endParaRPr lang="da-DK" altLang="da-DK"/>
          </a:p>
        </p:txBody>
      </p:sp>
    </p:spTree>
    <p:extLst>
      <p:ext uri="{BB962C8B-B14F-4D97-AF65-F5344CB8AC3E}">
        <p14:creationId xmlns:p14="http://schemas.microsoft.com/office/powerpoint/2010/main" val="2525903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09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B916CE5C-6443-4986-8093-901EDBA8F23B}"/>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638F17B6-6963-43FB-9B24-D8E44AF86A81}"/>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9E3602E1-3408-4857-920B-D74AE848E8DC}"/>
              </a:ext>
            </a:extLst>
          </p:cNvPr>
          <p:cNvSpPr>
            <a:spLocks noGrp="1" noChangeArrowheads="1"/>
          </p:cNvSpPr>
          <p:nvPr>
            <p:ph type="sldNum" sz="quarter" idx="12"/>
          </p:nvPr>
        </p:nvSpPr>
        <p:spPr>
          <a:ln/>
        </p:spPr>
        <p:txBody>
          <a:bodyPr/>
          <a:lstStyle>
            <a:lvl1pPr>
              <a:defRPr/>
            </a:lvl1pPr>
          </a:lstStyle>
          <a:p>
            <a:pPr>
              <a:defRPr/>
            </a:pPr>
            <a:fld id="{E4D40B6C-FA98-45E0-8E6B-EBB9CE80031B}" type="slidenum">
              <a:rPr lang="da-DK" altLang="da-DK"/>
              <a:pPr>
                <a:defRPr/>
              </a:pPr>
              <a:t>‹nr.›</a:t>
            </a:fld>
            <a:endParaRPr lang="da-DK" altLang="da-DK"/>
          </a:p>
        </p:txBody>
      </p:sp>
    </p:spTree>
    <p:extLst>
      <p:ext uri="{BB962C8B-B14F-4D97-AF65-F5344CB8AC3E}">
        <p14:creationId xmlns:p14="http://schemas.microsoft.com/office/powerpoint/2010/main" val="286220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757A1-F05B-4437-B751-066F6B64E19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61F96C0-E935-4B77-80F7-4AE9A652FC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ADDF7E1-1A0F-4DD9-B73D-7C9EB414DEA4}"/>
              </a:ext>
            </a:extLst>
          </p:cNvPr>
          <p:cNvSpPr>
            <a:spLocks noGrp="1"/>
          </p:cNvSpPr>
          <p:nvPr>
            <p:ph type="dt" sz="half" idx="10"/>
          </p:nvPr>
        </p:nvSpPr>
        <p:spPr/>
        <p:txBody>
          <a:bodyPr/>
          <a:lstStyle/>
          <a:p>
            <a:fld id="{2A9CE57A-714C-4E52-918B-7B2E81021F89}" type="datetimeFigureOut">
              <a:rPr lang="da-DK" smtClean="0"/>
              <a:t>15-03-2022</a:t>
            </a:fld>
            <a:endParaRPr lang="da-DK"/>
          </a:p>
        </p:txBody>
      </p:sp>
      <p:sp>
        <p:nvSpPr>
          <p:cNvPr id="5" name="Pladsholder til sidefod 4">
            <a:extLst>
              <a:ext uri="{FF2B5EF4-FFF2-40B4-BE49-F238E27FC236}">
                <a16:creationId xmlns:a16="http://schemas.microsoft.com/office/drawing/2014/main" id="{2B7EE198-173D-4483-B2E6-53940ECACAA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8200284-F6B4-4A2E-B501-A13F26ECC7B2}"/>
              </a:ext>
            </a:extLst>
          </p:cNvPr>
          <p:cNvSpPr>
            <a:spLocks noGrp="1"/>
          </p:cNvSpPr>
          <p:nvPr>
            <p:ph type="sldNum" sz="quarter" idx="12"/>
          </p:nvPr>
        </p:nvSpPr>
        <p:spPr/>
        <p:txBody>
          <a:bodyPr/>
          <a:lstStyle/>
          <a:p>
            <a:fld id="{82548717-E382-45D8-87FA-8CA12C67146D}" type="slidenum">
              <a:rPr lang="da-DK" smtClean="0"/>
              <a:t>‹nr.›</a:t>
            </a:fld>
            <a:endParaRPr lang="da-DK"/>
          </a:p>
        </p:txBody>
      </p:sp>
    </p:spTree>
    <p:extLst>
      <p:ext uri="{BB962C8B-B14F-4D97-AF65-F5344CB8AC3E}">
        <p14:creationId xmlns:p14="http://schemas.microsoft.com/office/powerpoint/2010/main" val="1859526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da-DK"/>
              <a:t>Klik for at redigere i master</a:t>
            </a:r>
          </a:p>
        </p:txBody>
      </p:sp>
      <p:sp>
        <p:nvSpPr>
          <p:cNvPr id="3" name="Pladsholder til teks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40318" y="2505075"/>
            <a:ext cx="5158316"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71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4797991B-4FF4-4149-9ED0-524B9EF59F03}"/>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a:extLst>
              <a:ext uri="{FF2B5EF4-FFF2-40B4-BE49-F238E27FC236}">
                <a16:creationId xmlns:a16="http://schemas.microsoft.com/office/drawing/2014/main" id="{2F9CA935-116D-4E01-ACED-C831BA06988F}"/>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a:extLst>
              <a:ext uri="{FF2B5EF4-FFF2-40B4-BE49-F238E27FC236}">
                <a16:creationId xmlns:a16="http://schemas.microsoft.com/office/drawing/2014/main" id="{D131BDD9-AB8D-4DA2-9D16-9FE7596872CB}"/>
              </a:ext>
            </a:extLst>
          </p:cNvPr>
          <p:cNvSpPr>
            <a:spLocks noGrp="1" noChangeArrowheads="1"/>
          </p:cNvSpPr>
          <p:nvPr>
            <p:ph type="sldNum" sz="quarter" idx="12"/>
          </p:nvPr>
        </p:nvSpPr>
        <p:spPr>
          <a:ln/>
        </p:spPr>
        <p:txBody>
          <a:bodyPr/>
          <a:lstStyle>
            <a:lvl1pPr>
              <a:defRPr/>
            </a:lvl1pPr>
          </a:lstStyle>
          <a:p>
            <a:pPr>
              <a:defRPr/>
            </a:pPr>
            <a:fld id="{9DBFAB8D-DF6E-4298-8F51-456A23E33AD5}" type="slidenum">
              <a:rPr lang="da-DK" altLang="da-DK"/>
              <a:pPr>
                <a:defRPr/>
              </a:pPr>
              <a:t>‹nr.›</a:t>
            </a:fld>
            <a:endParaRPr lang="da-DK" altLang="da-DK"/>
          </a:p>
        </p:txBody>
      </p:sp>
    </p:spTree>
    <p:extLst>
      <p:ext uri="{BB962C8B-B14F-4D97-AF65-F5344CB8AC3E}">
        <p14:creationId xmlns:p14="http://schemas.microsoft.com/office/powerpoint/2010/main" val="2349355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825F9BD9-3453-47F9-A71B-5BC4999ABE02}"/>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a:extLst>
              <a:ext uri="{FF2B5EF4-FFF2-40B4-BE49-F238E27FC236}">
                <a16:creationId xmlns:a16="http://schemas.microsoft.com/office/drawing/2014/main" id="{E44BFB18-AAEA-4654-B22A-A59D554B365B}"/>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a:extLst>
              <a:ext uri="{FF2B5EF4-FFF2-40B4-BE49-F238E27FC236}">
                <a16:creationId xmlns:a16="http://schemas.microsoft.com/office/drawing/2014/main" id="{49ADA9DC-4687-45A9-B8EB-3A6BBD0DA1BB}"/>
              </a:ext>
            </a:extLst>
          </p:cNvPr>
          <p:cNvSpPr>
            <a:spLocks noGrp="1" noChangeArrowheads="1"/>
          </p:cNvSpPr>
          <p:nvPr>
            <p:ph type="sldNum" sz="quarter" idx="12"/>
          </p:nvPr>
        </p:nvSpPr>
        <p:spPr>
          <a:ln/>
        </p:spPr>
        <p:txBody>
          <a:bodyPr/>
          <a:lstStyle>
            <a:lvl1pPr>
              <a:defRPr/>
            </a:lvl1pPr>
          </a:lstStyle>
          <a:p>
            <a:pPr>
              <a:defRPr/>
            </a:pPr>
            <a:fld id="{EF8CDEBA-BFC9-4707-806C-86A4497BBCA1}" type="slidenum">
              <a:rPr lang="da-DK" altLang="da-DK"/>
              <a:pPr>
                <a:defRPr/>
              </a:pPr>
              <a:t>‹nr.›</a:t>
            </a:fld>
            <a:endParaRPr lang="da-DK" altLang="da-DK"/>
          </a:p>
        </p:txBody>
      </p:sp>
    </p:spTree>
    <p:extLst>
      <p:ext uri="{BB962C8B-B14F-4D97-AF65-F5344CB8AC3E}">
        <p14:creationId xmlns:p14="http://schemas.microsoft.com/office/powerpoint/2010/main" val="835625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EDF232-52E2-49AA-BFF7-5307F16BA6C0}"/>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a:extLst>
              <a:ext uri="{FF2B5EF4-FFF2-40B4-BE49-F238E27FC236}">
                <a16:creationId xmlns:a16="http://schemas.microsoft.com/office/drawing/2014/main" id="{48730B71-7C0B-46CE-8345-68DFF1F2521F}"/>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a:extLst>
              <a:ext uri="{FF2B5EF4-FFF2-40B4-BE49-F238E27FC236}">
                <a16:creationId xmlns:a16="http://schemas.microsoft.com/office/drawing/2014/main" id="{41A6DDE5-4F2A-41C1-B09D-6AE4D5B7E03B}"/>
              </a:ext>
            </a:extLst>
          </p:cNvPr>
          <p:cNvSpPr>
            <a:spLocks noGrp="1" noChangeArrowheads="1"/>
          </p:cNvSpPr>
          <p:nvPr>
            <p:ph type="sldNum" sz="quarter" idx="12"/>
          </p:nvPr>
        </p:nvSpPr>
        <p:spPr>
          <a:ln/>
        </p:spPr>
        <p:txBody>
          <a:bodyPr/>
          <a:lstStyle>
            <a:lvl1pPr>
              <a:defRPr/>
            </a:lvl1pPr>
          </a:lstStyle>
          <a:p>
            <a:pPr>
              <a:defRPr/>
            </a:pPr>
            <a:fld id="{03F3A74F-76A2-481B-85F1-6C3587438949}" type="slidenum">
              <a:rPr lang="da-DK" altLang="da-DK"/>
              <a:pPr>
                <a:defRPr/>
              </a:pPr>
              <a:t>‹nr.›</a:t>
            </a:fld>
            <a:endParaRPr lang="da-DK" altLang="da-DK"/>
          </a:p>
        </p:txBody>
      </p:sp>
    </p:spTree>
    <p:extLst>
      <p:ext uri="{BB962C8B-B14F-4D97-AF65-F5344CB8AC3E}">
        <p14:creationId xmlns:p14="http://schemas.microsoft.com/office/powerpoint/2010/main" val="3651226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Rectangle 4">
            <a:extLst>
              <a:ext uri="{FF2B5EF4-FFF2-40B4-BE49-F238E27FC236}">
                <a16:creationId xmlns:a16="http://schemas.microsoft.com/office/drawing/2014/main" id="{111EC67C-C9E0-4069-93B8-F169BB389EFC}"/>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73109BE6-7753-4426-9E36-66B520E85FB5}"/>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EEC35743-2532-4818-8E3F-5401AF7AC954}"/>
              </a:ext>
            </a:extLst>
          </p:cNvPr>
          <p:cNvSpPr>
            <a:spLocks noGrp="1" noChangeArrowheads="1"/>
          </p:cNvSpPr>
          <p:nvPr>
            <p:ph type="sldNum" sz="quarter" idx="12"/>
          </p:nvPr>
        </p:nvSpPr>
        <p:spPr>
          <a:ln/>
        </p:spPr>
        <p:txBody>
          <a:bodyPr/>
          <a:lstStyle>
            <a:lvl1pPr>
              <a:defRPr/>
            </a:lvl1pPr>
          </a:lstStyle>
          <a:p>
            <a:pPr>
              <a:defRPr/>
            </a:pPr>
            <a:fld id="{BE5813F3-4401-4509-9012-31C2D451F3B5}" type="slidenum">
              <a:rPr lang="da-DK" altLang="da-DK"/>
              <a:pPr>
                <a:defRPr/>
              </a:pPr>
              <a:t>‹nr.›</a:t>
            </a:fld>
            <a:endParaRPr lang="da-DK" altLang="da-DK"/>
          </a:p>
        </p:txBody>
      </p:sp>
    </p:spTree>
    <p:extLst>
      <p:ext uri="{BB962C8B-B14F-4D97-AF65-F5344CB8AC3E}">
        <p14:creationId xmlns:p14="http://schemas.microsoft.com/office/powerpoint/2010/main" val="2927383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Rectangle 4">
            <a:extLst>
              <a:ext uri="{FF2B5EF4-FFF2-40B4-BE49-F238E27FC236}">
                <a16:creationId xmlns:a16="http://schemas.microsoft.com/office/drawing/2014/main" id="{16BC49B6-DC56-46F2-9B5B-02A21E465608}"/>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AFAEAED2-608D-4AAD-B447-CAEF3A94719C}"/>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BAB18603-0D59-40A1-89A5-C4FB1EFBE2DB}"/>
              </a:ext>
            </a:extLst>
          </p:cNvPr>
          <p:cNvSpPr>
            <a:spLocks noGrp="1" noChangeArrowheads="1"/>
          </p:cNvSpPr>
          <p:nvPr>
            <p:ph type="sldNum" sz="quarter" idx="12"/>
          </p:nvPr>
        </p:nvSpPr>
        <p:spPr>
          <a:ln/>
        </p:spPr>
        <p:txBody>
          <a:bodyPr/>
          <a:lstStyle>
            <a:lvl1pPr>
              <a:defRPr/>
            </a:lvl1pPr>
          </a:lstStyle>
          <a:p>
            <a:pPr>
              <a:defRPr/>
            </a:pPr>
            <a:fld id="{C3053C0E-D1CC-46A4-B6EB-4BBDA4DC59A7}" type="slidenum">
              <a:rPr lang="da-DK" altLang="da-DK"/>
              <a:pPr>
                <a:defRPr/>
              </a:pPr>
              <a:t>‹nr.›</a:t>
            </a:fld>
            <a:endParaRPr lang="da-DK" altLang="da-DK"/>
          </a:p>
        </p:txBody>
      </p:sp>
    </p:spTree>
    <p:extLst>
      <p:ext uri="{BB962C8B-B14F-4D97-AF65-F5344CB8AC3E}">
        <p14:creationId xmlns:p14="http://schemas.microsoft.com/office/powerpoint/2010/main" val="492952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A26ADC5C-7461-4D13-9551-6CE62600A7B2}"/>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DBD73F18-394B-45AF-9A10-9DE813B50342}"/>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4C42AC74-3C3E-426E-8A4A-8A31F92A1907}"/>
              </a:ext>
            </a:extLst>
          </p:cNvPr>
          <p:cNvSpPr>
            <a:spLocks noGrp="1" noChangeArrowheads="1"/>
          </p:cNvSpPr>
          <p:nvPr>
            <p:ph type="sldNum" sz="quarter" idx="12"/>
          </p:nvPr>
        </p:nvSpPr>
        <p:spPr>
          <a:ln/>
        </p:spPr>
        <p:txBody>
          <a:bodyPr/>
          <a:lstStyle>
            <a:lvl1pPr>
              <a:defRPr/>
            </a:lvl1pPr>
          </a:lstStyle>
          <a:p>
            <a:pPr>
              <a:defRPr/>
            </a:pPr>
            <a:fld id="{F2C7F0B5-5C19-4123-BE05-4B812E001FFF}" type="slidenum">
              <a:rPr lang="da-DK" altLang="da-DK"/>
              <a:pPr>
                <a:defRPr/>
              </a:pPr>
              <a:t>‹nr.›</a:t>
            </a:fld>
            <a:endParaRPr lang="da-DK" altLang="da-DK"/>
          </a:p>
        </p:txBody>
      </p:sp>
    </p:spTree>
    <p:extLst>
      <p:ext uri="{BB962C8B-B14F-4D97-AF65-F5344CB8AC3E}">
        <p14:creationId xmlns:p14="http://schemas.microsoft.com/office/powerpoint/2010/main" val="1960249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9"/>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39"/>
            <a:ext cx="8026400" cy="5851525"/>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1F956E1D-A626-4205-98A5-AC7FDBE6D701}"/>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657A0834-518F-4E5E-9177-BA49B4908715}"/>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F3EAA507-3A5E-49DA-8132-051C16E08354}"/>
              </a:ext>
            </a:extLst>
          </p:cNvPr>
          <p:cNvSpPr>
            <a:spLocks noGrp="1" noChangeArrowheads="1"/>
          </p:cNvSpPr>
          <p:nvPr>
            <p:ph type="sldNum" sz="quarter" idx="12"/>
          </p:nvPr>
        </p:nvSpPr>
        <p:spPr>
          <a:ln/>
        </p:spPr>
        <p:txBody>
          <a:bodyPr/>
          <a:lstStyle>
            <a:lvl1pPr>
              <a:defRPr/>
            </a:lvl1pPr>
          </a:lstStyle>
          <a:p>
            <a:pPr>
              <a:defRPr/>
            </a:pPr>
            <a:fld id="{16CD1E7B-979F-4C23-8362-F08AB7D37473}" type="slidenum">
              <a:rPr lang="da-DK" altLang="da-DK"/>
              <a:pPr>
                <a:defRPr/>
              </a:pPr>
              <a:t>‹nr.›</a:t>
            </a:fld>
            <a:endParaRPr lang="da-DK" altLang="da-DK"/>
          </a:p>
        </p:txBody>
      </p:sp>
    </p:spTree>
    <p:extLst>
      <p:ext uri="{BB962C8B-B14F-4D97-AF65-F5344CB8AC3E}">
        <p14:creationId xmlns:p14="http://schemas.microsoft.com/office/powerpoint/2010/main" val="782090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diagram 2"/>
          <p:cNvSpPr>
            <a:spLocks noGrp="1"/>
          </p:cNvSpPr>
          <p:nvPr>
            <p:ph type="chart" idx="1"/>
          </p:nvPr>
        </p:nvSpPr>
        <p:spPr>
          <a:xfrm>
            <a:off x="609600" y="1600201"/>
            <a:ext cx="10972800" cy="4525963"/>
          </a:xfrm>
        </p:spPr>
        <p:txBody>
          <a:bodyPr/>
          <a:lstStyle/>
          <a:p>
            <a:pPr lvl="0"/>
            <a:endParaRPr lang="da-DK" noProof="0"/>
          </a:p>
        </p:txBody>
      </p:sp>
      <p:sp>
        <p:nvSpPr>
          <p:cNvPr id="4" name="Rectangle 4">
            <a:extLst>
              <a:ext uri="{FF2B5EF4-FFF2-40B4-BE49-F238E27FC236}">
                <a16:creationId xmlns:a16="http://schemas.microsoft.com/office/drawing/2014/main" id="{86C5C799-355F-4210-84EE-6C27A7542BE1}"/>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D7D3AF66-3554-47C4-A48D-25BA1A8F847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8DA7AA1-5F2F-4B3D-B3B8-0B4921112F5F}"/>
              </a:ext>
            </a:extLst>
          </p:cNvPr>
          <p:cNvSpPr>
            <a:spLocks noGrp="1" noChangeArrowheads="1"/>
          </p:cNvSpPr>
          <p:nvPr>
            <p:ph type="sldNum" sz="quarter" idx="12"/>
          </p:nvPr>
        </p:nvSpPr>
        <p:spPr>
          <a:ln/>
        </p:spPr>
        <p:txBody>
          <a:bodyPr/>
          <a:lstStyle>
            <a:lvl1pPr>
              <a:defRPr/>
            </a:lvl1pPr>
          </a:lstStyle>
          <a:p>
            <a:pPr>
              <a:defRPr/>
            </a:pPr>
            <a:fld id="{0CD0DC99-9C26-4258-AE85-487D20E7F759}" type="slidenum">
              <a:rPr lang="da-DK" altLang="da-DK"/>
              <a:pPr>
                <a:defRPr/>
              </a:pPr>
              <a:t>‹nr.›</a:t>
            </a:fld>
            <a:endParaRPr lang="da-DK" altLang="da-DK"/>
          </a:p>
        </p:txBody>
      </p:sp>
    </p:spTree>
    <p:extLst>
      <p:ext uri="{BB962C8B-B14F-4D97-AF65-F5344CB8AC3E}">
        <p14:creationId xmlns:p14="http://schemas.microsoft.com/office/powerpoint/2010/main" val="143968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indhold 2"/>
          <p:cNvSpPr>
            <a:spLocks noGrp="1"/>
          </p:cNvSpPr>
          <p:nvPr>
            <p:ph sz="half" idx="1"/>
          </p:nvPr>
        </p:nvSpPr>
        <p:spPr>
          <a:xfrm>
            <a:off x="609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6197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6197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Rectangle 4">
            <a:extLst>
              <a:ext uri="{FF2B5EF4-FFF2-40B4-BE49-F238E27FC236}">
                <a16:creationId xmlns:a16="http://schemas.microsoft.com/office/drawing/2014/main" id="{8D62894D-3B97-4B8C-A624-CE53B6C51F96}"/>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7" name="Rectangle 5">
            <a:extLst>
              <a:ext uri="{FF2B5EF4-FFF2-40B4-BE49-F238E27FC236}">
                <a16:creationId xmlns:a16="http://schemas.microsoft.com/office/drawing/2014/main" id="{BB99690D-BF81-42BF-ADEE-A1ED78FCCCE7}"/>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8" name="Rectangle 6">
            <a:extLst>
              <a:ext uri="{FF2B5EF4-FFF2-40B4-BE49-F238E27FC236}">
                <a16:creationId xmlns:a16="http://schemas.microsoft.com/office/drawing/2014/main" id="{3F53E05A-7A28-43E7-AABA-BF18446C208B}"/>
              </a:ext>
            </a:extLst>
          </p:cNvPr>
          <p:cNvSpPr>
            <a:spLocks noGrp="1" noChangeArrowheads="1"/>
          </p:cNvSpPr>
          <p:nvPr>
            <p:ph type="sldNum" sz="quarter" idx="12"/>
          </p:nvPr>
        </p:nvSpPr>
        <p:spPr>
          <a:ln/>
        </p:spPr>
        <p:txBody>
          <a:bodyPr/>
          <a:lstStyle>
            <a:lvl1pPr>
              <a:defRPr/>
            </a:lvl1pPr>
          </a:lstStyle>
          <a:p>
            <a:pPr>
              <a:defRPr/>
            </a:pPr>
            <a:fld id="{6D1830E0-5F36-45B6-A114-FD7862B40EFA}" type="slidenum">
              <a:rPr lang="da-DK" altLang="da-DK"/>
              <a:pPr>
                <a:defRPr/>
              </a:pPr>
              <a:t>‹nr.›</a:t>
            </a:fld>
            <a:endParaRPr lang="da-DK" altLang="da-DK"/>
          </a:p>
        </p:txBody>
      </p:sp>
    </p:spTree>
    <p:extLst>
      <p:ext uri="{BB962C8B-B14F-4D97-AF65-F5344CB8AC3E}">
        <p14:creationId xmlns:p14="http://schemas.microsoft.com/office/powerpoint/2010/main" val="2607910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74638"/>
            <a:ext cx="10972800" cy="1143000"/>
          </a:xfrm>
        </p:spPr>
        <p:txBody>
          <a:bodyPr/>
          <a:lstStyle/>
          <a:p>
            <a:r>
              <a:rPr lang="da-DK"/>
              <a:t>Klik for at redigere i master</a:t>
            </a:r>
          </a:p>
        </p:txBody>
      </p:sp>
      <p:sp>
        <p:nvSpPr>
          <p:cNvPr id="3" name="Pladsholder til indhold 2"/>
          <p:cNvSpPr>
            <a:spLocks noGrp="1"/>
          </p:cNvSpPr>
          <p:nvPr>
            <p:ph sz="quarter" idx="1"/>
          </p:nvPr>
        </p:nvSpPr>
        <p:spPr>
          <a:xfrm>
            <a:off x="609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6197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609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6197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A04E1BBC-1484-4A6D-9CC0-B61973340F9B}"/>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a:extLst>
              <a:ext uri="{FF2B5EF4-FFF2-40B4-BE49-F238E27FC236}">
                <a16:creationId xmlns:a16="http://schemas.microsoft.com/office/drawing/2014/main" id="{1715B055-2925-4FA3-AB23-DA0E2C24F21F}"/>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a:extLst>
              <a:ext uri="{FF2B5EF4-FFF2-40B4-BE49-F238E27FC236}">
                <a16:creationId xmlns:a16="http://schemas.microsoft.com/office/drawing/2014/main" id="{9C0F13A6-30F9-4239-A908-15720899C647}"/>
              </a:ext>
            </a:extLst>
          </p:cNvPr>
          <p:cNvSpPr>
            <a:spLocks noGrp="1" noChangeArrowheads="1"/>
          </p:cNvSpPr>
          <p:nvPr>
            <p:ph type="sldNum" sz="quarter" idx="12"/>
          </p:nvPr>
        </p:nvSpPr>
        <p:spPr>
          <a:ln/>
        </p:spPr>
        <p:txBody>
          <a:bodyPr/>
          <a:lstStyle>
            <a:lvl1pPr>
              <a:defRPr/>
            </a:lvl1pPr>
          </a:lstStyle>
          <a:p>
            <a:pPr>
              <a:defRPr/>
            </a:pPr>
            <a:fld id="{AF105DB1-DF7B-4D49-B41F-EF6EAE0B5D69}" type="slidenum">
              <a:rPr lang="da-DK" altLang="da-DK"/>
              <a:pPr>
                <a:defRPr/>
              </a:pPr>
              <a:t>‹nr.›</a:t>
            </a:fld>
            <a:endParaRPr lang="da-DK" altLang="da-DK"/>
          </a:p>
        </p:txBody>
      </p:sp>
    </p:spTree>
    <p:extLst>
      <p:ext uri="{BB962C8B-B14F-4D97-AF65-F5344CB8AC3E}">
        <p14:creationId xmlns:p14="http://schemas.microsoft.com/office/powerpoint/2010/main" val="378981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65B36-B66A-4FF7-A688-F3EF0313642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3CFA3D3-DD35-40D9-89F5-E34695F6F38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8EBEEA6-37DC-4EA7-A963-739DB125B8F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A269AB7C-F004-4F64-BE4E-F7C03BB7D4CA}"/>
              </a:ext>
            </a:extLst>
          </p:cNvPr>
          <p:cNvSpPr>
            <a:spLocks noGrp="1"/>
          </p:cNvSpPr>
          <p:nvPr>
            <p:ph type="dt" sz="half" idx="10"/>
          </p:nvPr>
        </p:nvSpPr>
        <p:spPr/>
        <p:txBody>
          <a:bodyPr/>
          <a:lstStyle/>
          <a:p>
            <a:fld id="{2A9CE57A-714C-4E52-918B-7B2E81021F89}" type="datetimeFigureOut">
              <a:rPr lang="da-DK" smtClean="0"/>
              <a:t>15-03-2022</a:t>
            </a:fld>
            <a:endParaRPr lang="da-DK"/>
          </a:p>
        </p:txBody>
      </p:sp>
      <p:sp>
        <p:nvSpPr>
          <p:cNvPr id="6" name="Pladsholder til sidefod 5">
            <a:extLst>
              <a:ext uri="{FF2B5EF4-FFF2-40B4-BE49-F238E27FC236}">
                <a16:creationId xmlns:a16="http://schemas.microsoft.com/office/drawing/2014/main" id="{092237B1-F63F-4181-9018-46F8AE3F7F0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7EC2BB6-F45A-48FA-93EE-5E453B47EF14}"/>
              </a:ext>
            </a:extLst>
          </p:cNvPr>
          <p:cNvSpPr>
            <a:spLocks noGrp="1"/>
          </p:cNvSpPr>
          <p:nvPr>
            <p:ph type="sldNum" sz="quarter" idx="12"/>
          </p:nvPr>
        </p:nvSpPr>
        <p:spPr/>
        <p:txBody>
          <a:bodyPr/>
          <a:lstStyle/>
          <a:p>
            <a:fld id="{82548717-E382-45D8-87FA-8CA12C67146D}" type="slidenum">
              <a:rPr lang="da-DK" smtClean="0"/>
              <a:t>‹nr.›</a:t>
            </a:fld>
            <a:endParaRPr lang="da-DK"/>
          </a:p>
        </p:txBody>
      </p:sp>
    </p:spTree>
    <p:extLst>
      <p:ext uri="{BB962C8B-B14F-4D97-AF65-F5344CB8AC3E}">
        <p14:creationId xmlns:p14="http://schemas.microsoft.com/office/powerpoint/2010/main" val="2326469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Rectangle 4">
            <a:extLst>
              <a:ext uri="{FF2B5EF4-FFF2-40B4-BE49-F238E27FC236}">
                <a16:creationId xmlns:a16="http://schemas.microsoft.com/office/drawing/2014/main" id="{A453E85E-7C3F-47B1-B389-7FD3F302570D}"/>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D3DFA29E-F4DE-48FC-B77F-FC42DCDF034C}"/>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115775-7500-4104-9383-4877F784B11D}"/>
              </a:ext>
            </a:extLst>
          </p:cNvPr>
          <p:cNvSpPr>
            <a:spLocks noGrp="1" noChangeArrowheads="1"/>
          </p:cNvSpPr>
          <p:nvPr>
            <p:ph type="sldNum" sz="quarter" idx="12"/>
          </p:nvPr>
        </p:nvSpPr>
        <p:spPr>
          <a:ln/>
        </p:spPr>
        <p:txBody>
          <a:bodyPr/>
          <a:lstStyle>
            <a:lvl1pPr>
              <a:defRPr/>
            </a:lvl1pPr>
          </a:lstStyle>
          <a:p>
            <a:pPr>
              <a:defRPr/>
            </a:pPr>
            <a:fld id="{19B77570-FDE1-4CF3-9295-5C4E814BCEF3}" type="slidenum">
              <a:rPr lang="da-DK" altLang="da-DK"/>
              <a:pPr>
                <a:defRPr/>
              </a:pPr>
              <a:t>‹nr.›</a:t>
            </a:fld>
            <a:endParaRPr lang="da-DK" altLang="da-DK"/>
          </a:p>
        </p:txBody>
      </p:sp>
    </p:spTree>
    <p:extLst>
      <p:ext uri="{BB962C8B-B14F-4D97-AF65-F5344CB8AC3E}">
        <p14:creationId xmlns:p14="http://schemas.microsoft.com/office/powerpoint/2010/main" val="162111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BE9A5CEF-D39B-4BD5-8B42-03C1C52BADBA}"/>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CE7F6459-9DE3-48D3-AFC4-7A956FC959F8}"/>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C4AB39EB-594D-471F-9FE5-39FD4B2DECE4}"/>
              </a:ext>
            </a:extLst>
          </p:cNvPr>
          <p:cNvSpPr>
            <a:spLocks noGrp="1" noChangeArrowheads="1"/>
          </p:cNvSpPr>
          <p:nvPr>
            <p:ph type="sldNum" sz="quarter" idx="12"/>
          </p:nvPr>
        </p:nvSpPr>
        <p:spPr>
          <a:ln/>
        </p:spPr>
        <p:txBody>
          <a:bodyPr/>
          <a:lstStyle>
            <a:lvl1pPr>
              <a:defRPr/>
            </a:lvl1pPr>
          </a:lstStyle>
          <a:p>
            <a:pPr>
              <a:defRPr/>
            </a:pPr>
            <a:fld id="{ACC443F5-8E07-4B25-9037-DBF524C5F38F}" type="slidenum">
              <a:rPr lang="da-DK" altLang="da-DK"/>
              <a:pPr>
                <a:defRPr/>
              </a:pPr>
              <a:t>‹nr.›</a:t>
            </a:fld>
            <a:endParaRPr lang="da-DK" altLang="da-DK"/>
          </a:p>
        </p:txBody>
      </p:sp>
    </p:spTree>
    <p:extLst>
      <p:ext uri="{BB962C8B-B14F-4D97-AF65-F5344CB8AC3E}">
        <p14:creationId xmlns:p14="http://schemas.microsoft.com/office/powerpoint/2010/main" val="24565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Rediger typografien i masterens</a:t>
            </a:r>
          </a:p>
        </p:txBody>
      </p:sp>
      <p:sp>
        <p:nvSpPr>
          <p:cNvPr id="4" name="Rectangle 4">
            <a:extLst>
              <a:ext uri="{FF2B5EF4-FFF2-40B4-BE49-F238E27FC236}">
                <a16:creationId xmlns:a16="http://schemas.microsoft.com/office/drawing/2014/main" id="{1695862E-C608-441A-9396-AFF52701C008}"/>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2FF886BD-DF8F-4376-BE54-44342A180A98}"/>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A7C93445-A535-4C88-B9DB-7C4E73C7AAA9}"/>
              </a:ext>
            </a:extLst>
          </p:cNvPr>
          <p:cNvSpPr>
            <a:spLocks noGrp="1" noChangeArrowheads="1"/>
          </p:cNvSpPr>
          <p:nvPr>
            <p:ph type="sldNum" sz="quarter" idx="12"/>
          </p:nvPr>
        </p:nvSpPr>
        <p:spPr>
          <a:ln/>
        </p:spPr>
        <p:txBody>
          <a:bodyPr/>
          <a:lstStyle>
            <a:lvl1pPr>
              <a:defRPr/>
            </a:lvl1pPr>
          </a:lstStyle>
          <a:p>
            <a:pPr>
              <a:defRPr/>
            </a:pPr>
            <a:fld id="{F31D5FE6-F19D-47B2-A415-897D322FEAAD}" type="slidenum">
              <a:rPr lang="da-DK" altLang="da-DK"/>
              <a:pPr>
                <a:defRPr/>
              </a:pPr>
              <a:t>‹nr.›</a:t>
            </a:fld>
            <a:endParaRPr lang="da-DK" altLang="da-DK"/>
          </a:p>
        </p:txBody>
      </p:sp>
    </p:spTree>
    <p:extLst>
      <p:ext uri="{BB962C8B-B14F-4D97-AF65-F5344CB8AC3E}">
        <p14:creationId xmlns:p14="http://schemas.microsoft.com/office/powerpoint/2010/main" val="5112761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09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07CFD1A0-04AE-483C-B62D-7727BE428022}"/>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A675A77E-3F32-4CB1-9E37-ECEA3BC3909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817D5F5B-7C37-4E44-8FFD-DB7814A7223F}"/>
              </a:ext>
            </a:extLst>
          </p:cNvPr>
          <p:cNvSpPr>
            <a:spLocks noGrp="1" noChangeArrowheads="1"/>
          </p:cNvSpPr>
          <p:nvPr>
            <p:ph type="sldNum" sz="quarter" idx="12"/>
          </p:nvPr>
        </p:nvSpPr>
        <p:spPr>
          <a:ln/>
        </p:spPr>
        <p:txBody>
          <a:bodyPr/>
          <a:lstStyle>
            <a:lvl1pPr>
              <a:defRPr/>
            </a:lvl1pPr>
          </a:lstStyle>
          <a:p>
            <a:pPr>
              <a:defRPr/>
            </a:pPr>
            <a:fld id="{B4B987CA-085D-40F4-B1FA-3EF829CE2E42}" type="slidenum">
              <a:rPr lang="da-DK" altLang="da-DK"/>
              <a:pPr>
                <a:defRPr/>
              </a:pPr>
              <a:t>‹nr.›</a:t>
            </a:fld>
            <a:endParaRPr lang="da-DK" altLang="da-DK"/>
          </a:p>
        </p:txBody>
      </p:sp>
    </p:spTree>
    <p:extLst>
      <p:ext uri="{BB962C8B-B14F-4D97-AF65-F5344CB8AC3E}">
        <p14:creationId xmlns:p14="http://schemas.microsoft.com/office/powerpoint/2010/main" val="3911119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da-DK"/>
              <a:t>Klik for at redigere i master</a:t>
            </a:r>
          </a:p>
        </p:txBody>
      </p:sp>
      <p:sp>
        <p:nvSpPr>
          <p:cNvPr id="3" name="Pladsholder til teks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40318" y="2505075"/>
            <a:ext cx="5158316"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71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1CF52158-B839-4183-BBE1-948EF601423D}"/>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a:extLst>
              <a:ext uri="{FF2B5EF4-FFF2-40B4-BE49-F238E27FC236}">
                <a16:creationId xmlns:a16="http://schemas.microsoft.com/office/drawing/2014/main" id="{8452AB38-0DE7-47CD-B1E0-463E38672493}"/>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a:extLst>
              <a:ext uri="{FF2B5EF4-FFF2-40B4-BE49-F238E27FC236}">
                <a16:creationId xmlns:a16="http://schemas.microsoft.com/office/drawing/2014/main" id="{A18C30D0-1BB6-4DE3-8B51-BEAEA9727B52}"/>
              </a:ext>
            </a:extLst>
          </p:cNvPr>
          <p:cNvSpPr>
            <a:spLocks noGrp="1" noChangeArrowheads="1"/>
          </p:cNvSpPr>
          <p:nvPr>
            <p:ph type="sldNum" sz="quarter" idx="12"/>
          </p:nvPr>
        </p:nvSpPr>
        <p:spPr>
          <a:ln/>
        </p:spPr>
        <p:txBody>
          <a:bodyPr/>
          <a:lstStyle>
            <a:lvl1pPr>
              <a:defRPr/>
            </a:lvl1pPr>
          </a:lstStyle>
          <a:p>
            <a:pPr>
              <a:defRPr/>
            </a:pPr>
            <a:fld id="{3AFAD8F9-6736-49A2-B59D-C1323A08D1F6}" type="slidenum">
              <a:rPr lang="da-DK" altLang="da-DK"/>
              <a:pPr>
                <a:defRPr/>
              </a:pPr>
              <a:t>‹nr.›</a:t>
            </a:fld>
            <a:endParaRPr lang="da-DK" altLang="da-DK"/>
          </a:p>
        </p:txBody>
      </p:sp>
    </p:spTree>
    <p:extLst>
      <p:ext uri="{BB962C8B-B14F-4D97-AF65-F5344CB8AC3E}">
        <p14:creationId xmlns:p14="http://schemas.microsoft.com/office/powerpoint/2010/main" val="3011422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A98C0CD4-9700-4B49-ABF0-0931149F3275}"/>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a:extLst>
              <a:ext uri="{FF2B5EF4-FFF2-40B4-BE49-F238E27FC236}">
                <a16:creationId xmlns:a16="http://schemas.microsoft.com/office/drawing/2014/main" id="{015A12F7-6C8F-4244-BAED-79F5052F1E7B}"/>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a:extLst>
              <a:ext uri="{FF2B5EF4-FFF2-40B4-BE49-F238E27FC236}">
                <a16:creationId xmlns:a16="http://schemas.microsoft.com/office/drawing/2014/main" id="{65946E2F-DBB6-488D-B2B8-62C9BFC874D3}"/>
              </a:ext>
            </a:extLst>
          </p:cNvPr>
          <p:cNvSpPr>
            <a:spLocks noGrp="1" noChangeArrowheads="1"/>
          </p:cNvSpPr>
          <p:nvPr>
            <p:ph type="sldNum" sz="quarter" idx="12"/>
          </p:nvPr>
        </p:nvSpPr>
        <p:spPr>
          <a:ln/>
        </p:spPr>
        <p:txBody>
          <a:bodyPr/>
          <a:lstStyle>
            <a:lvl1pPr>
              <a:defRPr/>
            </a:lvl1pPr>
          </a:lstStyle>
          <a:p>
            <a:pPr>
              <a:defRPr/>
            </a:pPr>
            <a:fld id="{4124654A-DA5C-4DA5-B43D-618761F11C26}" type="slidenum">
              <a:rPr lang="da-DK" altLang="da-DK"/>
              <a:pPr>
                <a:defRPr/>
              </a:pPr>
              <a:t>‹nr.›</a:t>
            </a:fld>
            <a:endParaRPr lang="da-DK" altLang="da-DK"/>
          </a:p>
        </p:txBody>
      </p:sp>
    </p:spTree>
    <p:extLst>
      <p:ext uri="{BB962C8B-B14F-4D97-AF65-F5344CB8AC3E}">
        <p14:creationId xmlns:p14="http://schemas.microsoft.com/office/powerpoint/2010/main" val="2129581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E08AC9-4CD1-49B2-8D0E-49853645D30B}"/>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a:extLst>
              <a:ext uri="{FF2B5EF4-FFF2-40B4-BE49-F238E27FC236}">
                <a16:creationId xmlns:a16="http://schemas.microsoft.com/office/drawing/2014/main" id="{5647ED63-9450-4119-A42D-ECD8BE5BCB5F}"/>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a:extLst>
              <a:ext uri="{FF2B5EF4-FFF2-40B4-BE49-F238E27FC236}">
                <a16:creationId xmlns:a16="http://schemas.microsoft.com/office/drawing/2014/main" id="{D37D2363-9F70-4AE1-90C1-9F04DA040C94}"/>
              </a:ext>
            </a:extLst>
          </p:cNvPr>
          <p:cNvSpPr>
            <a:spLocks noGrp="1" noChangeArrowheads="1"/>
          </p:cNvSpPr>
          <p:nvPr>
            <p:ph type="sldNum" sz="quarter" idx="12"/>
          </p:nvPr>
        </p:nvSpPr>
        <p:spPr>
          <a:ln/>
        </p:spPr>
        <p:txBody>
          <a:bodyPr/>
          <a:lstStyle>
            <a:lvl1pPr>
              <a:defRPr/>
            </a:lvl1pPr>
          </a:lstStyle>
          <a:p>
            <a:pPr>
              <a:defRPr/>
            </a:pPr>
            <a:fld id="{2349A951-C8EF-4A76-91A0-68D51192778F}" type="slidenum">
              <a:rPr lang="da-DK" altLang="da-DK"/>
              <a:pPr>
                <a:defRPr/>
              </a:pPr>
              <a:t>‹nr.›</a:t>
            </a:fld>
            <a:endParaRPr lang="da-DK" altLang="da-DK"/>
          </a:p>
        </p:txBody>
      </p:sp>
    </p:spTree>
    <p:extLst>
      <p:ext uri="{BB962C8B-B14F-4D97-AF65-F5344CB8AC3E}">
        <p14:creationId xmlns:p14="http://schemas.microsoft.com/office/powerpoint/2010/main" val="12739629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Rectangle 4">
            <a:extLst>
              <a:ext uri="{FF2B5EF4-FFF2-40B4-BE49-F238E27FC236}">
                <a16:creationId xmlns:a16="http://schemas.microsoft.com/office/drawing/2014/main" id="{1C19D462-88BE-4FF6-A078-FFC8CCE35304}"/>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384C44FA-6BDF-4973-B704-E45459C3314B}"/>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8C66CC3A-1F1A-4E1D-ABAF-0C5EC4DCBF75}"/>
              </a:ext>
            </a:extLst>
          </p:cNvPr>
          <p:cNvSpPr>
            <a:spLocks noGrp="1" noChangeArrowheads="1"/>
          </p:cNvSpPr>
          <p:nvPr>
            <p:ph type="sldNum" sz="quarter" idx="12"/>
          </p:nvPr>
        </p:nvSpPr>
        <p:spPr>
          <a:ln/>
        </p:spPr>
        <p:txBody>
          <a:bodyPr/>
          <a:lstStyle>
            <a:lvl1pPr>
              <a:defRPr/>
            </a:lvl1pPr>
          </a:lstStyle>
          <a:p>
            <a:pPr>
              <a:defRPr/>
            </a:pPr>
            <a:fld id="{87DEAA98-F8F4-4ABC-A0A0-F48AEC75D793}" type="slidenum">
              <a:rPr lang="da-DK" altLang="da-DK"/>
              <a:pPr>
                <a:defRPr/>
              </a:pPr>
              <a:t>‹nr.›</a:t>
            </a:fld>
            <a:endParaRPr lang="da-DK" altLang="da-DK"/>
          </a:p>
        </p:txBody>
      </p:sp>
    </p:spTree>
    <p:extLst>
      <p:ext uri="{BB962C8B-B14F-4D97-AF65-F5344CB8AC3E}">
        <p14:creationId xmlns:p14="http://schemas.microsoft.com/office/powerpoint/2010/main" val="626936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Rectangle 4">
            <a:extLst>
              <a:ext uri="{FF2B5EF4-FFF2-40B4-BE49-F238E27FC236}">
                <a16:creationId xmlns:a16="http://schemas.microsoft.com/office/drawing/2014/main" id="{A47873B7-DE3B-49A7-9E02-E79FF3BC74CD}"/>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C6FA0304-5879-47FC-B5CD-BE7D1F07F803}"/>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39DE8162-9ED2-4D50-A879-656A1F71DF0B}"/>
              </a:ext>
            </a:extLst>
          </p:cNvPr>
          <p:cNvSpPr>
            <a:spLocks noGrp="1" noChangeArrowheads="1"/>
          </p:cNvSpPr>
          <p:nvPr>
            <p:ph type="sldNum" sz="quarter" idx="12"/>
          </p:nvPr>
        </p:nvSpPr>
        <p:spPr>
          <a:ln/>
        </p:spPr>
        <p:txBody>
          <a:bodyPr/>
          <a:lstStyle>
            <a:lvl1pPr>
              <a:defRPr/>
            </a:lvl1pPr>
          </a:lstStyle>
          <a:p>
            <a:pPr>
              <a:defRPr/>
            </a:pPr>
            <a:fld id="{7F620507-113F-4773-8A2D-44460FC0B065}" type="slidenum">
              <a:rPr lang="da-DK" altLang="da-DK"/>
              <a:pPr>
                <a:defRPr/>
              </a:pPr>
              <a:t>‹nr.›</a:t>
            </a:fld>
            <a:endParaRPr lang="da-DK" altLang="da-DK"/>
          </a:p>
        </p:txBody>
      </p:sp>
    </p:spTree>
    <p:extLst>
      <p:ext uri="{BB962C8B-B14F-4D97-AF65-F5344CB8AC3E}">
        <p14:creationId xmlns:p14="http://schemas.microsoft.com/office/powerpoint/2010/main" val="3336063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3C9F8AA0-8CAC-4AA1-8637-0200B63AD12A}"/>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D4AA8D2-5DE2-450B-AC1D-9B4C175B0298}"/>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F92D399-5491-4E3A-B75A-5CD804CEA233}"/>
              </a:ext>
            </a:extLst>
          </p:cNvPr>
          <p:cNvSpPr>
            <a:spLocks noGrp="1" noChangeArrowheads="1"/>
          </p:cNvSpPr>
          <p:nvPr>
            <p:ph type="sldNum" sz="quarter" idx="12"/>
          </p:nvPr>
        </p:nvSpPr>
        <p:spPr>
          <a:ln/>
        </p:spPr>
        <p:txBody>
          <a:bodyPr/>
          <a:lstStyle>
            <a:lvl1pPr>
              <a:defRPr/>
            </a:lvl1pPr>
          </a:lstStyle>
          <a:p>
            <a:pPr>
              <a:defRPr/>
            </a:pPr>
            <a:fld id="{CB836897-2D30-4887-99D2-F5E260E8F002}" type="slidenum">
              <a:rPr lang="da-DK" altLang="da-DK"/>
              <a:pPr>
                <a:defRPr/>
              </a:pPr>
              <a:t>‹nr.›</a:t>
            </a:fld>
            <a:endParaRPr lang="da-DK" altLang="da-DK"/>
          </a:p>
        </p:txBody>
      </p:sp>
    </p:spTree>
    <p:extLst>
      <p:ext uri="{BB962C8B-B14F-4D97-AF65-F5344CB8AC3E}">
        <p14:creationId xmlns:p14="http://schemas.microsoft.com/office/powerpoint/2010/main" val="393263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73A08-E77E-46A7-A227-5AF04958FCC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A4686B4-C031-480C-94DC-489B9B5D1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660A6F0-835B-4965-8F91-1C390D48260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122740F-ED91-433C-99A9-0EC6588254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AFD748B-DA68-4059-858E-173E9C90FAC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390C55C-6F4E-4D4E-B342-34769E6728E3}"/>
              </a:ext>
            </a:extLst>
          </p:cNvPr>
          <p:cNvSpPr>
            <a:spLocks noGrp="1"/>
          </p:cNvSpPr>
          <p:nvPr>
            <p:ph type="dt" sz="half" idx="10"/>
          </p:nvPr>
        </p:nvSpPr>
        <p:spPr/>
        <p:txBody>
          <a:bodyPr/>
          <a:lstStyle/>
          <a:p>
            <a:fld id="{2A9CE57A-714C-4E52-918B-7B2E81021F89}" type="datetimeFigureOut">
              <a:rPr lang="da-DK" smtClean="0"/>
              <a:t>15-03-2022</a:t>
            </a:fld>
            <a:endParaRPr lang="da-DK"/>
          </a:p>
        </p:txBody>
      </p:sp>
      <p:sp>
        <p:nvSpPr>
          <p:cNvPr id="8" name="Pladsholder til sidefod 7">
            <a:extLst>
              <a:ext uri="{FF2B5EF4-FFF2-40B4-BE49-F238E27FC236}">
                <a16:creationId xmlns:a16="http://schemas.microsoft.com/office/drawing/2014/main" id="{4A945199-303A-4977-B61F-4866EB7342D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FC2C4A24-1B62-4F01-91F5-1FBFDC110645}"/>
              </a:ext>
            </a:extLst>
          </p:cNvPr>
          <p:cNvSpPr>
            <a:spLocks noGrp="1"/>
          </p:cNvSpPr>
          <p:nvPr>
            <p:ph type="sldNum" sz="quarter" idx="12"/>
          </p:nvPr>
        </p:nvSpPr>
        <p:spPr/>
        <p:txBody>
          <a:bodyPr/>
          <a:lstStyle/>
          <a:p>
            <a:fld id="{82548717-E382-45D8-87FA-8CA12C67146D}" type="slidenum">
              <a:rPr lang="da-DK" smtClean="0"/>
              <a:t>‹nr.›</a:t>
            </a:fld>
            <a:endParaRPr lang="da-DK"/>
          </a:p>
        </p:txBody>
      </p:sp>
    </p:spTree>
    <p:extLst>
      <p:ext uri="{BB962C8B-B14F-4D97-AF65-F5344CB8AC3E}">
        <p14:creationId xmlns:p14="http://schemas.microsoft.com/office/powerpoint/2010/main" val="1046843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9"/>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39"/>
            <a:ext cx="8026400" cy="5851525"/>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44FFC6DE-5591-4778-BC51-BE552CF955CF}"/>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79B78248-F0AD-4AC8-9DAE-07408C4D8D8B}"/>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8E800CF7-1F5B-4E81-A54C-C92E43D0CC04}"/>
              </a:ext>
            </a:extLst>
          </p:cNvPr>
          <p:cNvSpPr>
            <a:spLocks noGrp="1" noChangeArrowheads="1"/>
          </p:cNvSpPr>
          <p:nvPr>
            <p:ph type="sldNum" sz="quarter" idx="12"/>
          </p:nvPr>
        </p:nvSpPr>
        <p:spPr>
          <a:ln/>
        </p:spPr>
        <p:txBody>
          <a:bodyPr/>
          <a:lstStyle>
            <a:lvl1pPr>
              <a:defRPr/>
            </a:lvl1pPr>
          </a:lstStyle>
          <a:p>
            <a:pPr>
              <a:defRPr/>
            </a:pPr>
            <a:fld id="{BB549850-74D2-4AD0-92C3-2FA353A6517B}" type="slidenum">
              <a:rPr lang="da-DK" altLang="da-DK"/>
              <a:pPr>
                <a:defRPr/>
              </a:pPr>
              <a:t>‹nr.›</a:t>
            </a:fld>
            <a:endParaRPr lang="da-DK" altLang="da-DK"/>
          </a:p>
        </p:txBody>
      </p:sp>
    </p:spTree>
    <p:extLst>
      <p:ext uri="{BB962C8B-B14F-4D97-AF65-F5344CB8AC3E}">
        <p14:creationId xmlns:p14="http://schemas.microsoft.com/office/powerpoint/2010/main" val="3208103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diagram 2"/>
          <p:cNvSpPr>
            <a:spLocks noGrp="1"/>
          </p:cNvSpPr>
          <p:nvPr>
            <p:ph type="chart" idx="1"/>
          </p:nvPr>
        </p:nvSpPr>
        <p:spPr>
          <a:xfrm>
            <a:off x="609600" y="1600201"/>
            <a:ext cx="10972800" cy="4525963"/>
          </a:xfrm>
        </p:spPr>
        <p:txBody>
          <a:bodyPr/>
          <a:lstStyle/>
          <a:p>
            <a:pPr lvl="0"/>
            <a:endParaRPr lang="da-DK" noProof="0"/>
          </a:p>
        </p:txBody>
      </p:sp>
      <p:sp>
        <p:nvSpPr>
          <p:cNvPr id="4" name="Rectangle 4">
            <a:extLst>
              <a:ext uri="{FF2B5EF4-FFF2-40B4-BE49-F238E27FC236}">
                <a16:creationId xmlns:a16="http://schemas.microsoft.com/office/drawing/2014/main" id="{77164AFA-AB99-45C9-8976-C66281FE2F00}"/>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FD761611-4930-427F-85EB-CB4A8F4DB84F}"/>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8F953557-D167-4488-9FC0-B51E61784E22}"/>
              </a:ext>
            </a:extLst>
          </p:cNvPr>
          <p:cNvSpPr>
            <a:spLocks noGrp="1" noChangeArrowheads="1"/>
          </p:cNvSpPr>
          <p:nvPr>
            <p:ph type="sldNum" sz="quarter" idx="12"/>
          </p:nvPr>
        </p:nvSpPr>
        <p:spPr>
          <a:ln/>
        </p:spPr>
        <p:txBody>
          <a:bodyPr/>
          <a:lstStyle>
            <a:lvl1pPr>
              <a:defRPr/>
            </a:lvl1pPr>
          </a:lstStyle>
          <a:p>
            <a:pPr>
              <a:defRPr/>
            </a:pPr>
            <a:fld id="{034FF1AA-7EF1-4D58-AAF4-02CF286F7780}" type="slidenum">
              <a:rPr lang="da-DK" altLang="da-DK"/>
              <a:pPr>
                <a:defRPr/>
              </a:pPr>
              <a:t>‹nr.›</a:t>
            </a:fld>
            <a:endParaRPr lang="da-DK" altLang="da-DK"/>
          </a:p>
        </p:txBody>
      </p:sp>
    </p:spTree>
    <p:extLst>
      <p:ext uri="{BB962C8B-B14F-4D97-AF65-F5344CB8AC3E}">
        <p14:creationId xmlns:p14="http://schemas.microsoft.com/office/powerpoint/2010/main" val="424273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indhold 2"/>
          <p:cNvSpPr>
            <a:spLocks noGrp="1"/>
          </p:cNvSpPr>
          <p:nvPr>
            <p:ph sz="half" idx="1"/>
          </p:nvPr>
        </p:nvSpPr>
        <p:spPr>
          <a:xfrm>
            <a:off x="609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6197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6197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Rectangle 4">
            <a:extLst>
              <a:ext uri="{FF2B5EF4-FFF2-40B4-BE49-F238E27FC236}">
                <a16:creationId xmlns:a16="http://schemas.microsoft.com/office/drawing/2014/main" id="{D864C6F6-8791-4FBF-9557-C15F2DDB70DF}"/>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7" name="Rectangle 5">
            <a:extLst>
              <a:ext uri="{FF2B5EF4-FFF2-40B4-BE49-F238E27FC236}">
                <a16:creationId xmlns:a16="http://schemas.microsoft.com/office/drawing/2014/main" id="{03E68758-1F69-48CC-9202-53AA0A2E9B19}"/>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8" name="Rectangle 6">
            <a:extLst>
              <a:ext uri="{FF2B5EF4-FFF2-40B4-BE49-F238E27FC236}">
                <a16:creationId xmlns:a16="http://schemas.microsoft.com/office/drawing/2014/main" id="{82DC0CF7-E7EF-4310-A3D6-2F118AC3B1FD}"/>
              </a:ext>
            </a:extLst>
          </p:cNvPr>
          <p:cNvSpPr>
            <a:spLocks noGrp="1" noChangeArrowheads="1"/>
          </p:cNvSpPr>
          <p:nvPr>
            <p:ph type="sldNum" sz="quarter" idx="12"/>
          </p:nvPr>
        </p:nvSpPr>
        <p:spPr>
          <a:ln/>
        </p:spPr>
        <p:txBody>
          <a:bodyPr/>
          <a:lstStyle>
            <a:lvl1pPr>
              <a:defRPr/>
            </a:lvl1pPr>
          </a:lstStyle>
          <a:p>
            <a:pPr>
              <a:defRPr/>
            </a:pPr>
            <a:fld id="{AE921F73-CD86-496B-9614-472EDD686683}" type="slidenum">
              <a:rPr lang="da-DK" altLang="da-DK"/>
              <a:pPr>
                <a:defRPr/>
              </a:pPr>
              <a:t>‹nr.›</a:t>
            </a:fld>
            <a:endParaRPr lang="da-DK" altLang="da-DK"/>
          </a:p>
        </p:txBody>
      </p:sp>
    </p:spTree>
    <p:extLst>
      <p:ext uri="{BB962C8B-B14F-4D97-AF65-F5344CB8AC3E}">
        <p14:creationId xmlns:p14="http://schemas.microsoft.com/office/powerpoint/2010/main" val="3421789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74638"/>
            <a:ext cx="10972800" cy="1143000"/>
          </a:xfrm>
        </p:spPr>
        <p:txBody>
          <a:bodyPr/>
          <a:lstStyle/>
          <a:p>
            <a:r>
              <a:rPr lang="da-DK"/>
              <a:t>Klik for at redigere i master</a:t>
            </a:r>
          </a:p>
        </p:txBody>
      </p:sp>
      <p:sp>
        <p:nvSpPr>
          <p:cNvPr id="3" name="Pladsholder til indhold 2"/>
          <p:cNvSpPr>
            <a:spLocks noGrp="1"/>
          </p:cNvSpPr>
          <p:nvPr>
            <p:ph sz="quarter" idx="1"/>
          </p:nvPr>
        </p:nvSpPr>
        <p:spPr>
          <a:xfrm>
            <a:off x="609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6197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609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6197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191A0418-B27D-4AAE-ADEF-5FDABA5FB354}"/>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a:extLst>
              <a:ext uri="{FF2B5EF4-FFF2-40B4-BE49-F238E27FC236}">
                <a16:creationId xmlns:a16="http://schemas.microsoft.com/office/drawing/2014/main" id="{AE27DB87-5B67-4023-A7CB-F737392B72FA}"/>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a:extLst>
              <a:ext uri="{FF2B5EF4-FFF2-40B4-BE49-F238E27FC236}">
                <a16:creationId xmlns:a16="http://schemas.microsoft.com/office/drawing/2014/main" id="{E7673C1D-ED8F-494A-AC8A-5AE07D51AC2B}"/>
              </a:ext>
            </a:extLst>
          </p:cNvPr>
          <p:cNvSpPr>
            <a:spLocks noGrp="1" noChangeArrowheads="1"/>
          </p:cNvSpPr>
          <p:nvPr>
            <p:ph type="sldNum" sz="quarter" idx="12"/>
          </p:nvPr>
        </p:nvSpPr>
        <p:spPr>
          <a:ln/>
        </p:spPr>
        <p:txBody>
          <a:bodyPr/>
          <a:lstStyle>
            <a:lvl1pPr>
              <a:defRPr/>
            </a:lvl1pPr>
          </a:lstStyle>
          <a:p>
            <a:pPr>
              <a:defRPr/>
            </a:pPr>
            <a:fld id="{D1CD8CAB-642A-4DAC-9217-0C3FFEC1F7C8}" type="slidenum">
              <a:rPr lang="da-DK" altLang="da-DK"/>
              <a:pPr>
                <a:defRPr/>
              </a:pPr>
              <a:t>‹nr.›</a:t>
            </a:fld>
            <a:endParaRPr lang="da-DK" altLang="da-DK"/>
          </a:p>
        </p:txBody>
      </p:sp>
    </p:spTree>
    <p:extLst>
      <p:ext uri="{BB962C8B-B14F-4D97-AF65-F5344CB8AC3E}">
        <p14:creationId xmlns:p14="http://schemas.microsoft.com/office/powerpoint/2010/main" val="2812229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45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ADB1324-B94D-4D3C-8EBD-726BF8C3939C}"/>
              </a:ext>
            </a:extLst>
          </p:cNvPr>
          <p:cNvSpPr>
            <a:spLocks noGrp="1"/>
          </p:cNvSpPr>
          <p:nvPr>
            <p:ph type="dt" sz="half" idx="10"/>
          </p:nvPr>
        </p:nvSpPr>
        <p:spPr/>
        <p:txBody>
          <a:bodyPr/>
          <a:lstStyle>
            <a:lvl1pPr>
              <a:defRPr/>
            </a:lvl1pPr>
          </a:lstStyle>
          <a:p>
            <a:pPr>
              <a:defRPr/>
            </a:pPr>
            <a:fld id="{1A04FB16-A421-4F15-B333-92988E87BC60}" type="datetimeFigureOut">
              <a:rPr lang="da-DK"/>
              <a:pPr>
                <a:defRPr/>
              </a:pPr>
              <a:t>15-03-2022</a:t>
            </a:fld>
            <a:endParaRPr lang="da-DK"/>
          </a:p>
        </p:txBody>
      </p:sp>
      <p:sp>
        <p:nvSpPr>
          <p:cNvPr id="5" name="Pladsholder til sidefod 4">
            <a:extLst>
              <a:ext uri="{FF2B5EF4-FFF2-40B4-BE49-F238E27FC236}">
                <a16:creationId xmlns:a16="http://schemas.microsoft.com/office/drawing/2014/main" id="{E6A27563-2765-42E7-939E-ACFE29AE1874}"/>
              </a:ext>
            </a:extLst>
          </p:cNvPr>
          <p:cNvSpPr>
            <a:spLocks noGrp="1"/>
          </p:cNvSpPr>
          <p:nvPr>
            <p:ph type="ftr" sz="quarter" idx="11"/>
          </p:nvPr>
        </p:nvSpPr>
        <p:spPr/>
        <p:txBody>
          <a:bodyPr/>
          <a:lstStyle>
            <a:lvl1pPr>
              <a:defRPr/>
            </a:lvl1pPr>
          </a:lstStyle>
          <a:p>
            <a:pPr>
              <a:defRPr/>
            </a:pPr>
            <a:endParaRPr lang="da-DK"/>
          </a:p>
        </p:txBody>
      </p:sp>
      <p:sp>
        <p:nvSpPr>
          <p:cNvPr id="6" name="Pladsholder til slidenummer 5">
            <a:extLst>
              <a:ext uri="{FF2B5EF4-FFF2-40B4-BE49-F238E27FC236}">
                <a16:creationId xmlns:a16="http://schemas.microsoft.com/office/drawing/2014/main" id="{8356890D-AB39-4896-BAC9-043DC39E64A1}"/>
              </a:ext>
            </a:extLst>
          </p:cNvPr>
          <p:cNvSpPr>
            <a:spLocks noGrp="1"/>
          </p:cNvSpPr>
          <p:nvPr>
            <p:ph type="sldNum" sz="quarter" idx="12"/>
          </p:nvPr>
        </p:nvSpPr>
        <p:spPr/>
        <p:txBody>
          <a:bodyPr/>
          <a:lstStyle>
            <a:lvl1pPr>
              <a:defRPr/>
            </a:lvl1pPr>
          </a:lstStyle>
          <a:p>
            <a:pPr>
              <a:defRPr/>
            </a:pPr>
            <a:fld id="{665C73C3-61F4-4AF1-8C10-7CC772FD2E80}" type="slidenum">
              <a:rPr lang="da-DK"/>
              <a:pPr>
                <a:defRPr/>
              </a:pPr>
              <a:t>‹nr.›</a:t>
            </a:fld>
            <a:endParaRPr lang="da-DK"/>
          </a:p>
        </p:txBody>
      </p:sp>
    </p:spTree>
    <p:extLst>
      <p:ext uri="{BB962C8B-B14F-4D97-AF65-F5344CB8AC3E}">
        <p14:creationId xmlns:p14="http://schemas.microsoft.com/office/powerpoint/2010/main" val="1704487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60523E-8A3E-45B7-A5F9-1E855F7244A5}"/>
              </a:ext>
            </a:extLst>
          </p:cNvPr>
          <p:cNvSpPr>
            <a:spLocks noGrp="1"/>
          </p:cNvSpPr>
          <p:nvPr>
            <p:ph type="dt" sz="half" idx="10"/>
          </p:nvPr>
        </p:nvSpPr>
        <p:spPr/>
        <p:txBody>
          <a:bodyPr/>
          <a:lstStyle>
            <a:lvl1pPr>
              <a:defRPr/>
            </a:lvl1pPr>
          </a:lstStyle>
          <a:p>
            <a:pPr>
              <a:defRPr/>
            </a:pPr>
            <a:fld id="{0E477912-744A-4987-A440-F9AC8365FE26}" type="datetimeFigureOut">
              <a:rPr lang="da-DK"/>
              <a:pPr>
                <a:defRPr/>
              </a:pPr>
              <a:t>15-03-2022</a:t>
            </a:fld>
            <a:endParaRPr lang="da-DK"/>
          </a:p>
        </p:txBody>
      </p:sp>
      <p:sp>
        <p:nvSpPr>
          <p:cNvPr id="5" name="Pladsholder til sidefod 4">
            <a:extLst>
              <a:ext uri="{FF2B5EF4-FFF2-40B4-BE49-F238E27FC236}">
                <a16:creationId xmlns:a16="http://schemas.microsoft.com/office/drawing/2014/main" id="{52DA1514-5451-4D28-9C54-5908B2CEA9F8}"/>
              </a:ext>
            </a:extLst>
          </p:cNvPr>
          <p:cNvSpPr>
            <a:spLocks noGrp="1"/>
          </p:cNvSpPr>
          <p:nvPr>
            <p:ph type="ftr" sz="quarter" idx="11"/>
          </p:nvPr>
        </p:nvSpPr>
        <p:spPr/>
        <p:txBody>
          <a:bodyPr/>
          <a:lstStyle>
            <a:lvl1pPr>
              <a:defRPr/>
            </a:lvl1pPr>
          </a:lstStyle>
          <a:p>
            <a:pPr>
              <a:defRPr/>
            </a:pPr>
            <a:endParaRPr lang="da-DK"/>
          </a:p>
        </p:txBody>
      </p:sp>
      <p:sp>
        <p:nvSpPr>
          <p:cNvPr id="6" name="Pladsholder til slidenummer 5">
            <a:extLst>
              <a:ext uri="{FF2B5EF4-FFF2-40B4-BE49-F238E27FC236}">
                <a16:creationId xmlns:a16="http://schemas.microsoft.com/office/drawing/2014/main" id="{5FF30980-E0AE-4709-A56D-93843FBE520B}"/>
              </a:ext>
            </a:extLst>
          </p:cNvPr>
          <p:cNvSpPr>
            <a:spLocks noGrp="1"/>
          </p:cNvSpPr>
          <p:nvPr>
            <p:ph type="sldNum" sz="quarter" idx="12"/>
          </p:nvPr>
        </p:nvSpPr>
        <p:spPr/>
        <p:txBody>
          <a:bodyPr/>
          <a:lstStyle>
            <a:lvl1pPr>
              <a:defRPr/>
            </a:lvl1pPr>
          </a:lstStyle>
          <a:p>
            <a:pPr>
              <a:defRPr/>
            </a:pPr>
            <a:fld id="{A172A162-91E8-40F5-90D7-2F2CF7722C57}" type="slidenum">
              <a:rPr lang="da-DK"/>
              <a:pPr>
                <a:defRPr/>
              </a:pPr>
              <a:t>‹nr.›</a:t>
            </a:fld>
            <a:endParaRPr lang="da-DK"/>
          </a:p>
        </p:txBody>
      </p:sp>
    </p:spTree>
    <p:extLst>
      <p:ext uri="{BB962C8B-B14F-4D97-AF65-F5344CB8AC3E}">
        <p14:creationId xmlns:p14="http://schemas.microsoft.com/office/powerpoint/2010/main" val="568123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p:spPr>
        <p:txBody>
          <a:bodyPr anchor="b"/>
          <a:lstStyle>
            <a:lvl1pPr>
              <a:defRPr sz="4500"/>
            </a:lvl1pPr>
          </a:lstStyle>
          <a:p>
            <a:r>
              <a:rPr lang="da-DK"/>
              <a:t>Klik for at redigere i master</a:t>
            </a:r>
          </a:p>
        </p:txBody>
      </p:sp>
      <p:sp>
        <p:nvSpPr>
          <p:cNvPr id="3" name="Pladsholder til tekst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Rediger typografien i masterens</a:t>
            </a:r>
          </a:p>
        </p:txBody>
      </p:sp>
      <p:sp>
        <p:nvSpPr>
          <p:cNvPr id="4" name="Pladsholder til dato 3">
            <a:extLst>
              <a:ext uri="{FF2B5EF4-FFF2-40B4-BE49-F238E27FC236}">
                <a16:creationId xmlns:a16="http://schemas.microsoft.com/office/drawing/2014/main" id="{39B072EB-3F94-43B5-9808-4900D5EEF2E6}"/>
              </a:ext>
            </a:extLst>
          </p:cNvPr>
          <p:cNvSpPr>
            <a:spLocks noGrp="1"/>
          </p:cNvSpPr>
          <p:nvPr>
            <p:ph type="dt" sz="half" idx="10"/>
          </p:nvPr>
        </p:nvSpPr>
        <p:spPr/>
        <p:txBody>
          <a:bodyPr/>
          <a:lstStyle>
            <a:lvl1pPr>
              <a:defRPr/>
            </a:lvl1pPr>
          </a:lstStyle>
          <a:p>
            <a:pPr>
              <a:defRPr/>
            </a:pPr>
            <a:fld id="{99087B00-E656-4431-980A-D388DE1D4F95}" type="datetimeFigureOut">
              <a:rPr lang="da-DK"/>
              <a:pPr>
                <a:defRPr/>
              </a:pPr>
              <a:t>15-03-2022</a:t>
            </a:fld>
            <a:endParaRPr lang="da-DK"/>
          </a:p>
        </p:txBody>
      </p:sp>
      <p:sp>
        <p:nvSpPr>
          <p:cNvPr id="5" name="Pladsholder til sidefod 4">
            <a:extLst>
              <a:ext uri="{FF2B5EF4-FFF2-40B4-BE49-F238E27FC236}">
                <a16:creationId xmlns:a16="http://schemas.microsoft.com/office/drawing/2014/main" id="{EFFFDCEF-7C41-42EA-A7C7-C42481EBFCAA}"/>
              </a:ext>
            </a:extLst>
          </p:cNvPr>
          <p:cNvSpPr>
            <a:spLocks noGrp="1"/>
          </p:cNvSpPr>
          <p:nvPr>
            <p:ph type="ftr" sz="quarter" idx="11"/>
          </p:nvPr>
        </p:nvSpPr>
        <p:spPr/>
        <p:txBody>
          <a:bodyPr/>
          <a:lstStyle>
            <a:lvl1pPr>
              <a:defRPr/>
            </a:lvl1pPr>
          </a:lstStyle>
          <a:p>
            <a:pPr>
              <a:defRPr/>
            </a:pPr>
            <a:endParaRPr lang="da-DK"/>
          </a:p>
        </p:txBody>
      </p:sp>
      <p:sp>
        <p:nvSpPr>
          <p:cNvPr id="6" name="Pladsholder til slidenummer 5">
            <a:extLst>
              <a:ext uri="{FF2B5EF4-FFF2-40B4-BE49-F238E27FC236}">
                <a16:creationId xmlns:a16="http://schemas.microsoft.com/office/drawing/2014/main" id="{BFBDA2E1-963B-48D8-9FF4-81803F723045}"/>
              </a:ext>
            </a:extLst>
          </p:cNvPr>
          <p:cNvSpPr>
            <a:spLocks noGrp="1"/>
          </p:cNvSpPr>
          <p:nvPr>
            <p:ph type="sldNum" sz="quarter" idx="12"/>
          </p:nvPr>
        </p:nvSpPr>
        <p:spPr/>
        <p:txBody>
          <a:bodyPr/>
          <a:lstStyle>
            <a:lvl1pPr>
              <a:defRPr/>
            </a:lvl1pPr>
          </a:lstStyle>
          <a:p>
            <a:pPr>
              <a:defRPr/>
            </a:pPr>
            <a:fld id="{10D4AC5F-042A-4506-B852-049D368C8437}" type="slidenum">
              <a:rPr lang="da-DK"/>
              <a:pPr>
                <a:defRPr/>
              </a:pPr>
              <a:t>‹nr.›</a:t>
            </a:fld>
            <a:endParaRPr lang="da-DK"/>
          </a:p>
        </p:txBody>
      </p:sp>
    </p:spTree>
    <p:extLst>
      <p:ext uri="{BB962C8B-B14F-4D97-AF65-F5344CB8AC3E}">
        <p14:creationId xmlns:p14="http://schemas.microsoft.com/office/powerpoint/2010/main" val="26897908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FDF704E0-5DCC-4BA4-B9A0-ADDD7AD0B0FE}"/>
              </a:ext>
            </a:extLst>
          </p:cNvPr>
          <p:cNvSpPr>
            <a:spLocks noGrp="1"/>
          </p:cNvSpPr>
          <p:nvPr>
            <p:ph type="dt" sz="half" idx="10"/>
          </p:nvPr>
        </p:nvSpPr>
        <p:spPr/>
        <p:txBody>
          <a:bodyPr/>
          <a:lstStyle>
            <a:lvl1pPr>
              <a:defRPr/>
            </a:lvl1pPr>
          </a:lstStyle>
          <a:p>
            <a:pPr>
              <a:defRPr/>
            </a:pPr>
            <a:fld id="{AB524E18-D061-4DB9-8215-E780761D4B36}" type="datetimeFigureOut">
              <a:rPr lang="da-DK"/>
              <a:pPr>
                <a:defRPr/>
              </a:pPr>
              <a:t>15-03-2022</a:t>
            </a:fld>
            <a:endParaRPr lang="da-DK"/>
          </a:p>
        </p:txBody>
      </p:sp>
      <p:sp>
        <p:nvSpPr>
          <p:cNvPr id="6" name="Pladsholder til sidefod 4">
            <a:extLst>
              <a:ext uri="{FF2B5EF4-FFF2-40B4-BE49-F238E27FC236}">
                <a16:creationId xmlns:a16="http://schemas.microsoft.com/office/drawing/2014/main" id="{175A361E-0B12-4F20-8C19-3E7E746C3A02}"/>
              </a:ext>
            </a:extLst>
          </p:cNvPr>
          <p:cNvSpPr>
            <a:spLocks noGrp="1"/>
          </p:cNvSpPr>
          <p:nvPr>
            <p:ph type="ftr" sz="quarter" idx="11"/>
          </p:nvPr>
        </p:nvSpPr>
        <p:spPr/>
        <p:txBody>
          <a:bodyPr/>
          <a:lstStyle>
            <a:lvl1pPr>
              <a:defRPr/>
            </a:lvl1pPr>
          </a:lstStyle>
          <a:p>
            <a:pPr>
              <a:defRPr/>
            </a:pPr>
            <a:endParaRPr lang="da-DK"/>
          </a:p>
        </p:txBody>
      </p:sp>
      <p:sp>
        <p:nvSpPr>
          <p:cNvPr id="7" name="Pladsholder til slidenummer 5">
            <a:extLst>
              <a:ext uri="{FF2B5EF4-FFF2-40B4-BE49-F238E27FC236}">
                <a16:creationId xmlns:a16="http://schemas.microsoft.com/office/drawing/2014/main" id="{E9716CA2-6139-4151-A915-C1B394A90E6E}"/>
              </a:ext>
            </a:extLst>
          </p:cNvPr>
          <p:cNvSpPr>
            <a:spLocks noGrp="1"/>
          </p:cNvSpPr>
          <p:nvPr>
            <p:ph type="sldNum" sz="quarter" idx="12"/>
          </p:nvPr>
        </p:nvSpPr>
        <p:spPr/>
        <p:txBody>
          <a:bodyPr/>
          <a:lstStyle>
            <a:lvl1pPr>
              <a:defRPr/>
            </a:lvl1pPr>
          </a:lstStyle>
          <a:p>
            <a:pPr>
              <a:defRPr/>
            </a:pPr>
            <a:fld id="{23269B92-531C-41CA-B20E-91370FDFF9A2}" type="slidenum">
              <a:rPr lang="da-DK"/>
              <a:pPr>
                <a:defRPr/>
              </a:pPr>
              <a:t>‹nr.›</a:t>
            </a:fld>
            <a:endParaRPr lang="da-DK"/>
          </a:p>
        </p:txBody>
      </p:sp>
    </p:spTree>
    <p:extLst>
      <p:ext uri="{BB962C8B-B14F-4D97-AF65-F5344CB8AC3E}">
        <p14:creationId xmlns:p14="http://schemas.microsoft.com/office/powerpoint/2010/main" val="1987749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a:extLst>
              <a:ext uri="{FF2B5EF4-FFF2-40B4-BE49-F238E27FC236}">
                <a16:creationId xmlns:a16="http://schemas.microsoft.com/office/drawing/2014/main" id="{2B7BC612-5742-4AAD-AE28-2420A17B58DD}"/>
              </a:ext>
            </a:extLst>
          </p:cNvPr>
          <p:cNvSpPr>
            <a:spLocks noGrp="1"/>
          </p:cNvSpPr>
          <p:nvPr>
            <p:ph type="dt" sz="half" idx="10"/>
          </p:nvPr>
        </p:nvSpPr>
        <p:spPr/>
        <p:txBody>
          <a:bodyPr/>
          <a:lstStyle>
            <a:lvl1pPr>
              <a:defRPr/>
            </a:lvl1pPr>
          </a:lstStyle>
          <a:p>
            <a:pPr>
              <a:defRPr/>
            </a:pPr>
            <a:fld id="{0B1550CA-C6D4-4867-B68F-CCA0272A6A40}" type="datetimeFigureOut">
              <a:rPr lang="da-DK"/>
              <a:pPr>
                <a:defRPr/>
              </a:pPr>
              <a:t>15-03-2022</a:t>
            </a:fld>
            <a:endParaRPr lang="da-DK"/>
          </a:p>
        </p:txBody>
      </p:sp>
      <p:sp>
        <p:nvSpPr>
          <p:cNvPr id="8" name="Pladsholder til sidefod 4">
            <a:extLst>
              <a:ext uri="{FF2B5EF4-FFF2-40B4-BE49-F238E27FC236}">
                <a16:creationId xmlns:a16="http://schemas.microsoft.com/office/drawing/2014/main" id="{0E391920-151E-4516-9048-69CEB39D6781}"/>
              </a:ext>
            </a:extLst>
          </p:cNvPr>
          <p:cNvSpPr>
            <a:spLocks noGrp="1"/>
          </p:cNvSpPr>
          <p:nvPr>
            <p:ph type="ftr" sz="quarter" idx="11"/>
          </p:nvPr>
        </p:nvSpPr>
        <p:spPr/>
        <p:txBody>
          <a:bodyPr/>
          <a:lstStyle>
            <a:lvl1pPr>
              <a:defRPr/>
            </a:lvl1pPr>
          </a:lstStyle>
          <a:p>
            <a:pPr>
              <a:defRPr/>
            </a:pPr>
            <a:endParaRPr lang="da-DK"/>
          </a:p>
        </p:txBody>
      </p:sp>
      <p:sp>
        <p:nvSpPr>
          <p:cNvPr id="9" name="Pladsholder til slidenummer 5">
            <a:extLst>
              <a:ext uri="{FF2B5EF4-FFF2-40B4-BE49-F238E27FC236}">
                <a16:creationId xmlns:a16="http://schemas.microsoft.com/office/drawing/2014/main" id="{E9A943B3-20E2-4BFD-B33F-3460F2920DE3}"/>
              </a:ext>
            </a:extLst>
          </p:cNvPr>
          <p:cNvSpPr>
            <a:spLocks noGrp="1"/>
          </p:cNvSpPr>
          <p:nvPr>
            <p:ph type="sldNum" sz="quarter" idx="12"/>
          </p:nvPr>
        </p:nvSpPr>
        <p:spPr/>
        <p:txBody>
          <a:bodyPr/>
          <a:lstStyle>
            <a:lvl1pPr>
              <a:defRPr/>
            </a:lvl1pPr>
          </a:lstStyle>
          <a:p>
            <a:pPr>
              <a:defRPr/>
            </a:pPr>
            <a:fld id="{2024C244-340F-4397-BB2D-D6BA4A77AF2E}" type="slidenum">
              <a:rPr lang="da-DK"/>
              <a:pPr>
                <a:defRPr/>
              </a:pPr>
              <a:t>‹nr.›</a:t>
            </a:fld>
            <a:endParaRPr lang="da-DK"/>
          </a:p>
        </p:txBody>
      </p:sp>
    </p:spTree>
    <p:extLst>
      <p:ext uri="{BB962C8B-B14F-4D97-AF65-F5344CB8AC3E}">
        <p14:creationId xmlns:p14="http://schemas.microsoft.com/office/powerpoint/2010/main" val="1730724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3">
            <a:extLst>
              <a:ext uri="{FF2B5EF4-FFF2-40B4-BE49-F238E27FC236}">
                <a16:creationId xmlns:a16="http://schemas.microsoft.com/office/drawing/2014/main" id="{824C7A8C-7331-4DF0-ADAB-E0760F956F81}"/>
              </a:ext>
            </a:extLst>
          </p:cNvPr>
          <p:cNvSpPr>
            <a:spLocks noGrp="1"/>
          </p:cNvSpPr>
          <p:nvPr>
            <p:ph type="dt" sz="half" idx="10"/>
          </p:nvPr>
        </p:nvSpPr>
        <p:spPr/>
        <p:txBody>
          <a:bodyPr/>
          <a:lstStyle>
            <a:lvl1pPr>
              <a:defRPr/>
            </a:lvl1pPr>
          </a:lstStyle>
          <a:p>
            <a:pPr>
              <a:defRPr/>
            </a:pPr>
            <a:fld id="{66167B6F-0F49-4D55-BB73-69398F37CA47}" type="datetimeFigureOut">
              <a:rPr lang="da-DK"/>
              <a:pPr>
                <a:defRPr/>
              </a:pPr>
              <a:t>15-03-2022</a:t>
            </a:fld>
            <a:endParaRPr lang="da-DK"/>
          </a:p>
        </p:txBody>
      </p:sp>
      <p:sp>
        <p:nvSpPr>
          <p:cNvPr id="4" name="Pladsholder til sidefod 4">
            <a:extLst>
              <a:ext uri="{FF2B5EF4-FFF2-40B4-BE49-F238E27FC236}">
                <a16:creationId xmlns:a16="http://schemas.microsoft.com/office/drawing/2014/main" id="{B2963318-2F0A-4437-89DB-3C1CBB979D2A}"/>
              </a:ext>
            </a:extLst>
          </p:cNvPr>
          <p:cNvSpPr>
            <a:spLocks noGrp="1"/>
          </p:cNvSpPr>
          <p:nvPr>
            <p:ph type="ftr" sz="quarter" idx="11"/>
          </p:nvPr>
        </p:nvSpPr>
        <p:spPr/>
        <p:txBody>
          <a:bodyPr/>
          <a:lstStyle>
            <a:lvl1pPr>
              <a:defRPr/>
            </a:lvl1pPr>
          </a:lstStyle>
          <a:p>
            <a:pPr>
              <a:defRPr/>
            </a:pPr>
            <a:endParaRPr lang="da-DK"/>
          </a:p>
        </p:txBody>
      </p:sp>
      <p:sp>
        <p:nvSpPr>
          <p:cNvPr id="5" name="Pladsholder til slidenummer 5">
            <a:extLst>
              <a:ext uri="{FF2B5EF4-FFF2-40B4-BE49-F238E27FC236}">
                <a16:creationId xmlns:a16="http://schemas.microsoft.com/office/drawing/2014/main" id="{CA02BAB5-5389-4710-83E3-1EEFB47A5816}"/>
              </a:ext>
            </a:extLst>
          </p:cNvPr>
          <p:cNvSpPr>
            <a:spLocks noGrp="1"/>
          </p:cNvSpPr>
          <p:nvPr>
            <p:ph type="sldNum" sz="quarter" idx="12"/>
          </p:nvPr>
        </p:nvSpPr>
        <p:spPr/>
        <p:txBody>
          <a:bodyPr/>
          <a:lstStyle>
            <a:lvl1pPr>
              <a:defRPr/>
            </a:lvl1pPr>
          </a:lstStyle>
          <a:p>
            <a:pPr>
              <a:defRPr/>
            </a:pPr>
            <a:fld id="{A537A096-AB65-4121-95FD-E23747AB91AB}" type="slidenum">
              <a:rPr lang="da-DK"/>
              <a:pPr>
                <a:defRPr/>
              </a:pPr>
              <a:t>‹nr.›</a:t>
            </a:fld>
            <a:endParaRPr lang="da-DK"/>
          </a:p>
        </p:txBody>
      </p:sp>
    </p:spTree>
    <p:extLst>
      <p:ext uri="{BB962C8B-B14F-4D97-AF65-F5344CB8AC3E}">
        <p14:creationId xmlns:p14="http://schemas.microsoft.com/office/powerpoint/2010/main" val="352911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67C7A-8324-4714-92AB-4439BDE17EA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14EF103-7A6E-4967-9562-B57A6E81A51C}"/>
              </a:ext>
            </a:extLst>
          </p:cNvPr>
          <p:cNvSpPr>
            <a:spLocks noGrp="1"/>
          </p:cNvSpPr>
          <p:nvPr>
            <p:ph type="dt" sz="half" idx="10"/>
          </p:nvPr>
        </p:nvSpPr>
        <p:spPr/>
        <p:txBody>
          <a:bodyPr/>
          <a:lstStyle/>
          <a:p>
            <a:fld id="{2A9CE57A-714C-4E52-918B-7B2E81021F89}" type="datetimeFigureOut">
              <a:rPr lang="da-DK" smtClean="0"/>
              <a:t>15-03-2022</a:t>
            </a:fld>
            <a:endParaRPr lang="da-DK"/>
          </a:p>
        </p:txBody>
      </p:sp>
      <p:sp>
        <p:nvSpPr>
          <p:cNvPr id="4" name="Pladsholder til sidefod 3">
            <a:extLst>
              <a:ext uri="{FF2B5EF4-FFF2-40B4-BE49-F238E27FC236}">
                <a16:creationId xmlns:a16="http://schemas.microsoft.com/office/drawing/2014/main" id="{CEF26B77-F89C-4CC5-A0D5-EE390B7DEAA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55314D5-B2FF-47F4-BE63-2B502E18EFCA}"/>
              </a:ext>
            </a:extLst>
          </p:cNvPr>
          <p:cNvSpPr>
            <a:spLocks noGrp="1"/>
          </p:cNvSpPr>
          <p:nvPr>
            <p:ph type="sldNum" sz="quarter" idx="12"/>
          </p:nvPr>
        </p:nvSpPr>
        <p:spPr/>
        <p:txBody>
          <a:bodyPr/>
          <a:lstStyle/>
          <a:p>
            <a:fld id="{82548717-E382-45D8-87FA-8CA12C67146D}" type="slidenum">
              <a:rPr lang="da-DK" smtClean="0"/>
              <a:t>‹nr.›</a:t>
            </a:fld>
            <a:endParaRPr lang="da-DK"/>
          </a:p>
        </p:txBody>
      </p:sp>
    </p:spTree>
    <p:extLst>
      <p:ext uri="{BB962C8B-B14F-4D97-AF65-F5344CB8AC3E}">
        <p14:creationId xmlns:p14="http://schemas.microsoft.com/office/powerpoint/2010/main" val="2376793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a:extLst>
              <a:ext uri="{FF2B5EF4-FFF2-40B4-BE49-F238E27FC236}">
                <a16:creationId xmlns:a16="http://schemas.microsoft.com/office/drawing/2014/main" id="{0678E78E-8327-4E02-BB42-13A0291FD269}"/>
              </a:ext>
            </a:extLst>
          </p:cNvPr>
          <p:cNvSpPr>
            <a:spLocks noGrp="1"/>
          </p:cNvSpPr>
          <p:nvPr>
            <p:ph type="dt" sz="half" idx="10"/>
          </p:nvPr>
        </p:nvSpPr>
        <p:spPr/>
        <p:txBody>
          <a:bodyPr/>
          <a:lstStyle>
            <a:lvl1pPr>
              <a:defRPr/>
            </a:lvl1pPr>
          </a:lstStyle>
          <a:p>
            <a:pPr>
              <a:defRPr/>
            </a:pPr>
            <a:fld id="{AFFF4157-BBD5-4B59-BA64-17B87933E2EE}" type="datetimeFigureOut">
              <a:rPr lang="da-DK"/>
              <a:pPr>
                <a:defRPr/>
              </a:pPr>
              <a:t>15-03-2022</a:t>
            </a:fld>
            <a:endParaRPr lang="da-DK"/>
          </a:p>
        </p:txBody>
      </p:sp>
      <p:sp>
        <p:nvSpPr>
          <p:cNvPr id="3" name="Pladsholder til sidefod 4">
            <a:extLst>
              <a:ext uri="{FF2B5EF4-FFF2-40B4-BE49-F238E27FC236}">
                <a16:creationId xmlns:a16="http://schemas.microsoft.com/office/drawing/2014/main" id="{DD86ACA7-9151-484C-8B9C-4B8454F1F093}"/>
              </a:ext>
            </a:extLst>
          </p:cNvPr>
          <p:cNvSpPr>
            <a:spLocks noGrp="1"/>
          </p:cNvSpPr>
          <p:nvPr>
            <p:ph type="ftr" sz="quarter" idx="11"/>
          </p:nvPr>
        </p:nvSpPr>
        <p:spPr/>
        <p:txBody>
          <a:bodyPr/>
          <a:lstStyle>
            <a:lvl1pPr>
              <a:defRPr/>
            </a:lvl1pPr>
          </a:lstStyle>
          <a:p>
            <a:pPr>
              <a:defRPr/>
            </a:pPr>
            <a:endParaRPr lang="da-DK"/>
          </a:p>
        </p:txBody>
      </p:sp>
      <p:sp>
        <p:nvSpPr>
          <p:cNvPr id="4" name="Pladsholder til slidenummer 5">
            <a:extLst>
              <a:ext uri="{FF2B5EF4-FFF2-40B4-BE49-F238E27FC236}">
                <a16:creationId xmlns:a16="http://schemas.microsoft.com/office/drawing/2014/main" id="{B6AFAB58-1220-49C5-97A8-0DB6C16F43E9}"/>
              </a:ext>
            </a:extLst>
          </p:cNvPr>
          <p:cNvSpPr>
            <a:spLocks noGrp="1"/>
          </p:cNvSpPr>
          <p:nvPr>
            <p:ph type="sldNum" sz="quarter" idx="12"/>
          </p:nvPr>
        </p:nvSpPr>
        <p:spPr/>
        <p:txBody>
          <a:bodyPr/>
          <a:lstStyle>
            <a:lvl1pPr>
              <a:defRPr/>
            </a:lvl1pPr>
          </a:lstStyle>
          <a:p>
            <a:pPr>
              <a:defRPr/>
            </a:pPr>
            <a:fld id="{84DAE37D-581E-4289-98E2-A59CD2EE7987}" type="slidenum">
              <a:rPr lang="da-DK"/>
              <a:pPr>
                <a:defRPr/>
              </a:pPr>
              <a:t>‹nr.›</a:t>
            </a:fld>
            <a:endParaRPr lang="da-DK"/>
          </a:p>
        </p:txBody>
      </p:sp>
    </p:spTree>
    <p:extLst>
      <p:ext uri="{BB962C8B-B14F-4D97-AF65-F5344CB8AC3E}">
        <p14:creationId xmlns:p14="http://schemas.microsoft.com/office/powerpoint/2010/main" val="22335942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2400"/>
            </a:lvl1pPr>
          </a:lstStyle>
          <a:p>
            <a:r>
              <a:rPr lang="da-DK"/>
              <a:t>Klik for at redigere i master</a:t>
            </a:r>
          </a:p>
        </p:txBody>
      </p:sp>
      <p:sp>
        <p:nvSpPr>
          <p:cNvPr id="3" name="Pladsholder til indhold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typografien i masterens</a:t>
            </a:r>
          </a:p>
        </p:txBody>
      </p:sp>
      <p:sp>
        <p:nvSpPr>
          <p:cNvPr id="5" name="Pladsholder til dato 3">
            <a:extLst>
              <a:ext uri="{FF2B5EF4-FFF2-40B4-BE49-F238E27FC236}">
                <a16:creationId xmlns:a16="http://schemas.microsoft.com/office/drawing/2014/main" id="{AFEE8672-553C-4B58-BEBD-5E7432FA7ADC}"/>
              </a:ext>
            </a:extLst>
          </p:cNvPr>
          <p:cNvSpPr>
            <a:spLocks noGrp="1"/>
          </p:cNvSpPr>
          <p:nvPr>
            <p:ph type="dt" sz="half" idx="10"/>
          </p:nvPr>
        </p:nvSpPr>
        <p:spPr/>
        <p:txBody>
          <a:bodyPr/>
          <a:lstStyle>
            <a:lvl1pPr>
              <a:defRPr/>
            </a:lvl1pPr>
          </a:lstStyle>
          <a:p>
            <a:pPr>
              <a:defRPr/>
            </a:pPr>
            <a:fld id="{4DBC3FCD-AC99-4482-8746-6B8A4AC38FCE}" type="datetimeFigureOut">
              <a:rPr lang="da-DK"/>
              <a:pPr>
                <a:defRPr/>
              </a:pPr>
              <a:t>15-03-2022</a:t>
            </a:fld>
            <a:endParaRPr lang="da-DK"/>
          </a:p>
        </p:txBody>
      </p:sp>
      <p:sp>
        <p:nvSpPr>
          <p:cNvPr id="6" name="Pladsholder til sidefod 4">
            <a:extLst>
              <a:ext uri="{FF2B5EF4-FFF2-40B4-BE49-F238E27FC236}">
                <a16:creationId xmlns:a16="http://schemas.microsoft.com/office/drawing/2014/main" id="{A0F21D52-6CC4-40C4-BB2E-D3756BACA159}"/>
              </a:ext>
            </a:extLst>
          </p:cNvPr>
          <p:cNvSpPr>
            <a:spLocks noGrp="1"/>
          </p:cNvSpPr>
          <p:nvPr>
            <p:ph type="ftr" sz="quarter" idx="11"/>
          </p:nvPr>
        </p:nvSpPr>
        <p:spPr/>
        <p:txBody>
          <a:bodyPr/>
          <a:lstStyle>
            <a:lvl1pPr>
              <a:defRPr/>
            </a:lvl1pPr>
          </a:lstStyle>
          <a:p>
            <a:pPr>
              <a:defRPr/>
            </a:pPr>
            <a:endParaRPr lang="da-DK"/>
          </a:p>
        </p:txBody>
      </p:sp>
      <p:sp>
        <p:nvSpPr>
          <p:cNvPr id="7" name="Pladsholder til slidenummer 5">
            <a:extLst>
              <a:ext uri="{FF2B5EF4-FFF2-40B4-BE49-F238E27FC236}">
                <a16:creationId xmlns:a16="http://schemas.microsoft.com/office/drawing/2014/main" id="{32516704-2732-4C56-BD8E-D496E3B734FB}"/>
              </a:ext>
            </a:extLst>
          </p:cNvPr>
          <p:cNvSpPr>
            <a:spLocks noGrp="1"/>
          </p:cNvSpPr>
          <p:nvPr>
            <p:ph type="sldNum" sz="quarter" idx="12"/>
          </p:nvPr>
        </p:nvSpPr>
        <p:spPr/>
        <p:txBody>
          <a:bodyPr/>
          <a:lstStyle>
            <a:lvl1pPr>
              <a:defRPr/>
            </a:lvl1pPr>
          </a:lstStyle>
          <a:p>
            <a:pPr>
              <a:defRPr/>
            </a:pPr>
            <a:fld id="{D89575EF-F15F-4B6D-827A-F13C2588BC65}" type="slidenum">
              <a:rPr lang="da-DK"/>
              <a:pPr>
                <a:defRPr/>
              </a:pPr>
              <a:t>‹nr.›</a:t>
            </a:fld>
            <a:endParaRPr lang="da-DK"/>
          </a:p>
        </p:txBody>
      </p:sp>
    </p:spTree>
    <p:extLst>
      <p:ext uri="{BB962C8B-B14F-4D97-AF65-F5344CB8AC3E}">
        <p14:creationId xmlns:p14="http://schemas.microsoft.com/office/powerpoint/2010/main" val="25301798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2400"/>
            </a:lvl1pPr>
          </a:lstStyle>
          <a:p>
            <a:r>
              <a:rPr lang="da-DK"/>
              <a:t>Klik for at redigere i master</a:t>
            </a:r>
          </a:p>
        </p:txBody>
      </p:sp>
      <p:sp>
        <p:nvSpPr>
          <p:cNvPr id="3" name="Pladsholder til billede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a-DK" noProof="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Rediger typografien i masterens</a:t>
            </a:r>
          </a:p>
        </p:txBody>
      </p:sp>
      <p:sp>
        <p:nvSpPr>
          <p:cNvPr id="5" name="Pladsholder til dato 3">
            <a:extLst>
              <a:ext uri="{FF2B5EF4-FFF2-40B4-BE49-F238E27FC236}">
                <a16:creationId xmlns:a16="http://schemas.microsoft.com/office/drawing/2014/main" id="{25416A47-5F98-46DB-88FB-5571E76C9623}"/>
              </a:ext>
            </a:extLst>
          </p:cNvPr>
          <p:cNvSpPr>
            <a:spLocks noGrp="1"/>
          </p:cNvSpPr>
          <p:nvPr>
            <p:ph type="dt" sz="half" idx="10"/>
          </p:nvPr>
        </p:nvSpPr>
        <p:spPr/>
        <p:txBody>
          <a:bodyPr/>
          <a:lstStyle>
            <a:lvl1pPr>
              <a:defRPr/>
            </a:lvl1pPr>
          </a:lstStyle>
          <a:p>
            <a:pPr>
              <a:defRPr/>
            </a:pPr>
            <a:fld id="{545B53C5-8400-40FA-9DFF-DCD00825A4DB}" type="datetimeFigureOut">
              <a:rPr lang="da-DK"/>
              <a:pPr>
                <a:defRPr/>
              </a:pPr>
              <a:t>15-03-2022</a:t>
            </a:fld>
            <a:endParaRPr lang="da-DK"/>
          </a:p>
        </p:txBody>
      </p:sp>
      <p:sp>
        <p:nvSpPr>
          <p:cNvPr id="6" name="Pladsholder til sidefod 4">
            <a:extLst>
              <a:ext uri="{FF2B5EF4-FFF2-40B4-BE49-F238E27FC236}">
                <a16:creationId xmlns:a16="http://schemas.microsoft.com/office/drawing/2014/main" id="{7733CD7B-ABCE-4F19-820A-3D97C68BA09C}"/>
              </a:ext>
            </a:extLst>
          </p:cNvPr>
          <p:cNvSpPr>
            <a:spLocks noGrp="1"/>
          </p:cNvSpPr>
          <p:nvPr>
            <p:ph type="ftr" sz="quarter" idx="11"/>
          </p:nvPr>
        </p:nvSpPr>
        <p:spPr/>
        <p:txBody>
          <a:bodyPr/>
          <a:lstStyle>
            <a:lvl1pPr>
              <a:defRPr/>
            </a:lvl1pPr>
          </a:lstStyle>
          <a:p>
            <a:pPr>
              <a:defRPr/>
            </a:pPr>
            <a:endParaRPr lang="da-DK"/>
          </a:p>
        </p:txBody>
      </p:sp>
      <p:sp>
        <p:nvSpPr>
          <p:cNvPr id="7" name="Pladsholder til slidenummer 5">
            <a:extLst>
              <a:ext uri="{FF2B5EF4-FFF2-40B4-BE49-F238E27FC236}">
                <a16:creationId xmlns:a16="http://schemas.microsoft.com/office/drawing/2014/main" id="{D1C39CF4-E8E6-46FB-8C90-5EB838526173}"/>
              </a:ext>
            </a:extLst>
          </p:cNvPr>
          <p:cNvSpPr>
            <a:spLocks noGrp="1"/>
          </p:cNvSpPr>
          <p:nvPr>
            <p:ph type="sldNum" sz="quarter" idx="12"/>
          </p:nvPr>
        </p:nvSpPr>
        <p:spPr/>
        <p:txBody>
          <a:bodyPr/>
          <a:lstStyle>
            <a:lvl1pPr>
              <a:defRPr/>
            </a:lvl1pPr>
          </a:lstStyle>
          <a:p>
            <a:pPr>
              <a:defRPr/>
            </a:pPr>
            <a:fld id="{375CEB47-3DFA-4157-A13F-B86B3CDFC508}" type="slidenum">
              <a:rPr lang="da-DK"/>
              <a:pPr>
                <a:defRPr/>
              </a:pPr>
              <a:t>‹nr.›</a:t>
            </a:fld>
            <a:endParaRPr lang="da-DK"/>
          </a:p>
        </p:txBody>
      </p:sp>
    </p:spTree>
    <p:extLst>
      <p:ext uri="{BB962C8B-B14F-4D97-AF65-F5344CB8AC3E}">
        <p14:creationId xmlns:p14="http://schemas.microsoft.com/office/powerpoint/2010/main" val="3076170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FEA4A8A-7EEA-4E2E-87B7-3D0C5A3C5E52}"/>
              </a:ext>
            </a:extLst>
          </p:cNvPr>
          <p:cNvSpPr>
            <a:spLocks noGrp="1"/>
          </p:cNvSpPr>
          <p:nvPr>
            <p:ph type="dt" sz="half" idx="10"/>
          </p:nvPr>
        </p:nvSpPr>
        <p:spPr/>
        <p:txBody>
          <a:bodyPr/>
          <a:lstStyle>
            <a:lvl1pPr>
              <a:defRPr/>
            </a:lvl1pPr>
          </a:lstStyle>
          <a:p>
            <a:pPr>
              <a:defRPr/>
            </a:pPr>
            <a:fld id="{341CE7C5-15E3-4875-8AF8-A155ED9D69B5}" type="datetimeFigureOut">
              <a:rPr lang="da-DK"/>
              <a:pPr>
                <a:defRPr/>
              </a:pPr>
              <a:t>15-03-2022</a:t>
            </a:fld>
            <a:endParaRPr lang="da-DK"/>
          </a:p>
        </p:txBody>
      </p:sp>
      <p:sp>
        <p:nvSpPr>
          <p:cNvPr id="5" name="Pladsholder til sidefod 4">
            <a:extLst>
              <a:ext uri="{FF2B5EF4-FFF2-40B4-BE49-F238E27FC236}">
                <a16:creationId xmlns:a16="http://schemas.microsoft.com/office/drawing/2014/main" id="{E5DE6A23-7789-40F2-AEC0-3F45320C1C15}"/>
              </a:ext>
            </a:extLst>
          </p:cNvPr>
          <p:cNvSpPr>
            <a:spLocks noGrp="1"/>
          </p:cNvSpPr>
          <p:nvPr>
            <p:ph type="ftr" sz="quarter" idx="11"/>
          </p:nvPr>
        </p:nvSpPr>
        <p:spPr/>
        <p:txBody>
          <a:bodyPr/>
          <a:lstStyle>
            <a:lvl1pPr>
              <a:defRPr/>
            </a:lvl1pPr>
          </a:lstStyle>
          <a:p>
            <a:pPr>
              <a:defRPr/>
            </a:pPr>
            <a:endParaRPr lang="da-DK"/>
          </a:p>
        </p:txBody>
      </p:sp>
      <p:sp>
        <p:nvSpPr>
          <p:cNvPr id="6" name="Pladsholder til slidenummer 5">
            <a:extLst>
              <a:ext uri="{FF2B5EF4-FFF2-40B4-BE49-F238E27FC236}">
                <a16:creationId xmlns:a16="http://schemas.microsoft.com/office/drawing/2014/main" id="{B5A0BECE-F47A-466F-864B-D6EA761D0E3D}"/>
              </a:ext>
            </a:extLst>
          </p:cNvPr>
          <p:cNvSpPr>
            <a:spLocks noGrp="1"/>
          </p:cNvSpPr>
          <p:nvPr>
            <p:ph type="sldNum" sz="quarter" idx="12"/>
          </p:nvPr>
        </p:nvSpPr>
        <p:spPr/>
        <p:txBody>
          <a:bodyPr/>
          <a:lstStyle>
            <a:lvl1pPr>
              <a:defRPr/>
            </a:lvl1pPr>
          </a:lstStyle>
          <a:p>
            <a:pPr>
              <a:defRPr/>
            </a:pPr>
            <a:fld id="{E660738E-D247-43BB-A0D9-0371F93946EF}" type="slidenum">
              <a:rPr lang="da-DK"/>
              <a:pPr>
                <a:defRPr/>
              </a:pPr>
              <a:t>‹nr.›</a:t>
            </a:fld>
            <a:endParaRPr lang="da-DK"/>
          </a:p>
        </p:txBody>
      </p:sp>
    </p:spTree>
    <p:extLst>
      <p:ext uri="{BB962C8B-B14F-4D97-AF65-F5344CB8AC3E}">
        <p14:creationId xmlns:p14="http://schemas.microsoft.com/office/powerpoint/2010/main" val="11892775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1"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1"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6C10BEE-98F5-43B7-AD9D-C66261DE8023}"/>
              </a:ext>
            </a:extLst>
          </p:cNvPr>
          <p:cNvSpPr>
            <a:spLocks noGrp="1"/>
          </p:cNvSpPr>
          <p:nvPr>
            <p:ph type="dt" sz="half" idx="10"/>
          </p:nvPr>
        </p:nvSpPr>
        <p:spPr/>
        <p:txBody>
          <a:bodyPr/>
          <a:lstStyle>
            <a:lvl1pPr>
              <a:defRPr/>
            </a:lvl1pPr>
          </a:lstStyle>
          <a:p>
            <a:pPr>
              <a:defRPr/>
            </a:pPr>
            <a:fld id="{85B0C915-206B-4095-9104-B20C45246361}" type="datetimeFigureOut">
              <a:rPr lang="da-DK"/>
              <a:pPr>
                <a:defRPr/>
              </a:pPr>
              <a:t>15-03-2022</a:t>
            </a:fld>
            <a:endParaRPr lang="da-DK"/>
          </a:p>
        </p:txBody>
      </p:sp>
      <p:sp>
        <p:nvSpPr>
          <p:cNvPr id="5" name="Pladsholder til sidefod 4">
            <a:extLst>
              <a:ext uri="{FF2B5EF4-FFF2-40B4-BE49-F238E27FC236}">
                <a16:creationId xmlns:a16="http://schemas.microsoft.com/office/drawing/2014/main" id="{FEBDA51D-CB36-4537-8914-F0390B484E89}"/>
              </a:ext>
            </a:extLst>
          </p:cNvPr>
          <p:cNvSpPr>
            <a:spLocks noGrp="1"/>
          </p:cNvSpPr>
          <p:nvPr>
            <p:ph type="ftr" sz="quarter" idx="11"/>
          </p:nvPr>
        </p:nvSpPr>
        <p:spPr/>
        <p:txBody>
          <a:bodyPr/>
          <a:lstStyle>
            <a:lvl1pPr>
              <a:defRPr/>
            </a:lvl1pPr>
          </a:lstStyle>
          <a:p>
            <a:pPr>
              <a:defRPr/>
            </a:pPr>
            <a:endParaRPr lang="da-DK"/>
          </a:p>
        </p:txBody>
      </p:sp>
      <p:sp>
        <p:nvSpPr>
          <p:cNvPr id="6" name="Pladsholder til slidenummer 5">
            <a:extLst>
              <a:ext uri="{FF2B5EF4-FFF2-40B4-BE49-F238E27FC236}">
                <a16:creationId xmlns:a16="http://schemas.microsoft.com/office/drawing/2014/main" id="{958F7495-1684-41FB-B992-5813383D0ED9}"/>
              </a:ext>
            </a:extLst>
          </p:cNvPr>
          <p:cNvSpPr>
            <a:spLocks noGrp="1"/>
          </p:cNvSpPr>
          <p:nvPr>
            <p:ph type="sldNum" sz="quarter" idx="12"/>
          </p:nvPr>
        </p:nvSpPr>
        <p:spPr/>
        <p:txBody>
          <a:bodyPr/>
          <a:lstStyle>
            <a:lvl1pPr>
              <a:defRPr/>
            </a:lvl1pPr>
          </a:lstStyle>
          <a:p>
            <a:pPr>
              <a:defRPr/>
            </a:pPr>
            <a:fld id="{585A4ADA-CA5B-46B7-9F17-BFBF77B6DA1D}" type="slidenum">
              <a:rPr lang="da-DK"/>
              <a:pPr>
                <a:defRPr/>
              </a:pPr>
              <a:t>‹nr.›</a:t>
            </a:fld>
            <a:endParaRPr lang="da-DK"/>
          </a:p>
        </p:txBody>
      </p:sp>
    </p:spTree>
    <p:extLst>
      <p:ext uri="{BB962C8B-B14F-4D97-AF65-F5344CB8AC3E}">
        <p14:creationId xmlns:p14="http://schemas.microsoft.com/office/powerpoint/2010/main" val="8286119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lipArtAndTx">
  <p:cSld name="Titel, clipartbillede og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onlinebillede 2"/>
          <p:cNvSpPr>
            <a:spLocks noGrp="1"/>
          </p:cNvSpPr>
          <p:nvPr>
            <p:ph type="clipArt" sz="half" idx="1"/>
          </p:nvPr>
        </p:nvSpPr>
        <p:spPr>
          <a:xfrm>
            <a:off x="609600" y="1600203"/>
            <a:ext cx="5384800" cy="4525963"/>
          </a:xfrm>
        </p:spPr>
        <p:txBody>
          <a:bodyPr rtlCol="0">
            <a:normAutofit/>
          </a:bodyPr>
          <a:lstStyle/>
          <a:p>
            <a:pPr lvl="0"/>
            <a:endParaRPr lang="da-DK" noProof="0"/>
          </a:p>
        </p:txBody>
      </p:sp>
      <p:sp>
        <p:nvSpPr>
          <p:cNvPr id="4" name="Pladsholder til tekst 3"/>
          <p:cNvSpPr>
            <a:spLocks noGrp="1"/>
          </p:cNvSpPr>
          <p:nvPr>
            <p:ph type="body" sz="half" idx="2"/>
          </p:nvPr>
        </p:nvSpPr>
        <p:spPr>
          <a:xfrm>
            <a:off x="6197600" y="1600203"/>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32B52B14-0E15-409D-A215-F27FFC5EA5BB}"/>
              </a:ext>
            </a:extLst>
          </p:cNvPr>
          <p:cNvSpPr>
            <a:spLocks noGrp="1" noChangeArrowheads="1"/>
          </p:cNvSpPr>
          <p:nvPr>
            <p:ph type="dt" sz="half" idx="10"/>
          </p:nvPr>
        </p:nvSpPr>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E19CFFE2-0C0D-4C58-8D6F-3BC078E6C641}"/>
              </a:ext>
            </a:extLst>
          </p:cNvPr>
          <p:cNvSpPr>
            <a:spLocks noGrp="1" noChangeArrowheads="1"/>
          </p:cNvSpPr>
          <p:nvPr>
            <p:ph type="ftr" sz="quarter" idx="11"/>
          </p:nvPr>
        </p:nvSpPr>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F7A24910-6870-47CE-992B-CECF8216ECE4}"/>
              </a:ext>
            </a:extLst>
          </p:cNvPr>
          <p:cNvSpPr>
            <a:spLocks noGrp="1" noChangeArrowheads="1"/>
          </p:cNvSpPr>
          <p:nvPr>
            <p:ph type="sldNum" sz="quarter" idx="12"/>
          </p:nvPr>
        </p:nvSpPr>
        <p:spPr/>
        <p:txBody>
          <a:bodyPr/>
          <a:lstStyle>
            <a:lvl1pPr>
              <a:defRPr/>
            </a:lvl1pPr>
          </a:lstStyle>
          <a:p>
            <a:pPr>
              <a:defRPr/>
            </a:pPr>
            <a:fld id="{A5FF7BE2-3501-41C2-891E-53434005121B}" type="slidenum">
              <a:rPr lang="da-DK" altLang="da-DK"/>
              <a:pPr>
                <a:defRPr/>
              </a:pPr>
              <a:t>‹nr.›</a:t>
            </a:fld>
            <a:endParaRPr lang="da-DK" altLang="da-DK"/>
          </a:p>
        </p:txBody>
      </p:sp>
    </p:spTree>
    <p:extLst>
      <p:ext uri="{BB962C8B-B14F-4D97-AF65-F5344CB8AC3E}">
        <p14:creationId xmlns:p14="http://schemas.microsoft.com/office/powerpoint/2010/main" val="3154106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x">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indhold 2"/>
          <p:cNvSpPr>
            <a:spLocks noGrp="1"/>
          </p:cNvSpPr>
          <p:nvPr>
            <p:ph sz="half" idx="1"/>
          </p:nvPr>
        </p:nvSpPr>
        <p:spPr>
          <a:xfrm>
            <a:off x="609600" y="1600203"/>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197600" y="1600203"/>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A021E563-E0D9-4D73-8E58-42A9E25F7477}"/>
              </a:ext>
            </a:extLst>
          </p:cNvPr>
          <p:cNvSpPr>
            <a:spLocks noGrp="1" noChangeArrowheads="1"/>
          </p:cNvSpPr>
          <p:nvPr>
            <p:ph type="dt" sz="half" idx="10"/>
          </p:nvPr>
        </p:nvSpPr>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C2710736-5AD3-4AE0-BB88-AF2ABF4D554D}"/>
              </a:ext>
            </a:extLst>
          </p:cNvPr>
          <p:cNvSpPr>
            <a:spLocks noGrp="1" noChangeArrowheads="1"/>
          </p:cNvSpPr>
          <p:nvPr>
            <p:ph type="ftr" sz="quarter" idx="11"/>
          </p:nvPr>
        </p:nvSpPr>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735EC927-C7E3-4D83-9F2F-020D931E4D9D}"/>
              </a:ext>
            </a:extLst>
          </p:cNvPr>
          <p:cNvSpPr>
            <a:spLocks noGrp="1" noChangeArrowheads="1"/>
          </p:cNvSpPr>
          <p:nvPr>
            <p:ph type="sldNum" sz="quarter" idx="12"/>
          </p:nvPr>
        </p:nvSpPr>
        <p:spPr/>
        <p:txBody>
          <a:bodyPr/>
          <a:lstStyle>
            <a:lvl1pPr>
              <a:defRPr/>
            </a:lvl1pPr>
          </a:lstStyle>
          <a:p>
            <a:pPr>
              <a:defRPr/>
            </a:pPr>
            <a:fld id="{FC735277-205D-4135-9552-DED9949BF6E8}" type="slidenum">
              <a:rPr lang="da-DK" altLang="da-DK"/>
              <a:pPr>
                <a:defRPr/>
              </a:pPr>
              <a:t>‹nr.›</a:t>
            </a:fld>
            <a:endParaRPr lang="da-DK" altLang="da-DK"/>
          </a:p>
        </p:txBody>
      </p:sp>
    </p:spTree>
    <p:extLst>
      <p:ext uri="{BB962C8B-B14F-4D97-AF65-F5344CB8AC3E}">
        <p14:creationId xmlns:p14="http://schemas.microsoft.com/office/powerpoint/2010/main" val="17654817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tekst 2"/>
          <p:cNvSpPr>
            <a:spLocks noGrp="1"/>
          </p:cNvSpPr>
          <p:nvPr>
            <p:ph type="body" sz="half" idx="1"/>
          </p:nvPr>
        </p:nvSpPr>
        <p:spPr>
          <a:xfrm>
            <a:off x="609600" y="1600203"/>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onlinebillede 3"/>
          <p:cNvSpPr>
            <a:spLocks noGrp="1"/>
          </p:cNvSpPr>
          <p:nvPr>
            <p:ph type="clipArt" sz="half" idx="2"/>
          </p:nvPr>
        </p:nvSpPr>
        <p:spPr>
          <a:xfrm>
            <a:off x="6197600" y="1600203"/>
            <a:ext cx="5384800" cy="4525963"/>
          </a:xfrm>
        </p:spPr>
        <p:txBody>
          <a:bodyPr rtlCol="0">
            <a:normAutofit/>
          </a:bodyPr>
          <a:lstStyle/>
          <a:p>
            <a:pPr lvl="0"/>
            <a:endParaRPr lang="da-DK" noProof="0"/>
          </a:p>
        </p:txBody>
      </p:sp>
      <p:sp>
        <p:nvSpPr>
          <p:cNvPr id="5" name="Rectangle 4">
            <a:extLst>
              <a:ext uri="{FF2B5EF4-FFF2-40B4-BE49-F238E27FC236}">
                <a16:creationId xmlns:a16="http://schemas.microsoft.com/office/drawing/2014/main" id="{93F5416D-0A4C-4144-8352-6B1E3519F766}"/>
              </a:ext>
            </a:extLst>
          </p:cNvPr>
          <p:cNvSpPr>
            <a:spLocks noGrp="1" noChangeArrowheads="1"/>
          </p:cNvSpPr>
          <p:nvPr>
            <p:ph type="dt" sz="half" idx="10"/>
          </p:nvPr>
        </p:nvSpPr>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32937C4B-8702-4E42-AC30-C304E380CF27}"/>
              </a:ext>
            </a:extLst>
          </p:cNvPr>
          <p:cNvSpPr>
            <a:spLocks noGrp="1" noChangeArrowheads="1"/>
          </p:cNvSpPr>
          <p:nvPr>
            <p:ph type="ftr" sz="quarter" idx="11"/>
          </p:nvPr>
        </p:nvSpPr>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042F534D-348E-4161-9AB9-3E7AEF3171D9}"/>
              </a:ext>
            </a:extLst>
          </p:cNvPr>
          <p:cNvSpPr>
            <a:spLocks noGrp="1" noChangeArrowheads="1"/>
          </p:cNvSpPr>
          <p:nvPr>
            <p:ph type="sldNum" sz="quarter" idx="12"/>
          </p:nvPr>
        </p:nvSpPr>
        <p:spPr/>
        <p:txBody>
          <a:bodyPr/>
          <a:lstStyle>
            <a:lvl1pPr>
              <a:defRPr/>
            </a:lvl1pPr>
          </a:lstStyle>
          <a:p>
            <a:pPr>
              <a:defRPr/>
            </a:pPr>
            <a:fld id="{033D33B4-9A27-45E8-93C5-849571956AB0}" type="slidenum">
              <a:rPr lang="da-DK" altLang="da-DK"/>
              <a:pPr>
                <a:defRPr/>
              </a:pPr>
              <a:t>‹nr.›</a:t>
            </a:fld>
            <a:endParaRPr lang="da-DK" altLang="da-DK"/>
          </a:p>
        </p:txBody>
      </p:sp>
    </p:spTree>
    <p:extLst>
      <p:ext uri="{BB962C8B-B14F-4D97-AF65-F5344CB8AC3E}">
        <p14:creationId xmlns:p14="http://schemas.microsoft.com/office/powerpoint/2010/main" val="12336602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Rectangle 4">
            <a:extLst>
              <a:ext uri="{FF2B5EF4-FFF2-40B4-BE49-F238E27FC236}">
                <a16:creationId xmlns:a16="http://schemas.microsoft.com/office/drawing/2014/main" id="{29DB74F4-DF6C-4174-A5BC-F77F8EE1D044}"/>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54993DF4-7254-418E-AF93-B55DA54A93BD}"/>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854097AD-3462-4150-AFA8-F44FEBF0BB6C}"/>
              </a:ext>
            </a:extLst>
          </p:cNvPr>
          <p:cNvSpPr>
            <a:spLocks noGrp="1" noChangeArrowheads="1"/>
          </p:cNvSpPr>
          <p:nvPr>
            <p:ph type="sldNum" sz="quarter" idx="12"/>
          </p:nvPr>
        </p:nvSpPr>
        <p:spPr>
          <a:ln/>
        </p:spPr>
        <p:txBody>
          <a:bodyPr/>
          <a:lstStyle>
            <a:lvl1pPr>
              <a:defRPr/>
            </a:lvl1pPr>
          </a:lstStyle>
          <a:p>
            <a:pPr>
              <a:defRPr/>
            </a:pPr>
            <a:fld id="{9DE165B9-FB6C-4565-9584-F754184B93F2}" type="slidenum">
              <a:rPr lang="da-DK" altLang="da-DK"/>
              <a:pPr>
                <a:defRPr/>
              </a:pPr>
              <a:t>‹nr.›</a:t>
            </a:fld>
            <a:endParaRPr lang="da-DK" altLang="da-DK"/>
          </a:p>
        </p:txBody>
      </p:sp>
    </p:spTree>
    <p:extLst>
      <p:ext uri="{BB962C8B-B14F-4D97-AF65-F5344CB8AC3E}">
        <p14:creationId xmlns:p14="http://schemas.microsoft.com/office/powerpoint/2010/main" val="1707712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57491DF2-0B23-48AB-9F58-A2BA36488872}"/>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0E2302C7-C5BB-409C-8B48-F322D98F95E6}"/>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C13DAD30-0BBC-4329-A04D-C2E4F1FDE0F5}"/>
              </a:ext>
            </a:extLst>
          </p:cNvPr>
          <p:cNvSpPr>
            <a:spLocks noGrp="1" noChangeArrowheads="1"/>
          </p:cNvSpPr>
          <p:nvPr>
            <p:ph type="sldNum" sz="quarter" idx="12"/>
          </p:nvPr>
        </p:nvSpPr>
        <p:spPr>
          <a:ln/>
        </p:spPr>
        <p:txBody>
          <a:bodyPr/>
          <a:lstStyle>
            <a:lvl1pPr>
              <a:defRPr/>
            </a:lvl1pPr>
          </a:lstStyle>
          <a:p>
            <a:pPr>
              <a:defRPr/>
            </a:pPr>
            <a:fld id="{28A10FAC-253F-4F33-A98B-B7C6F31A9975}" type="slidenum">
              <a:rPr lang="da-DK" altLang="da-DK"/>
              <a:pPr>
                <a:defRPr/>
              </a:pPr>
              <a:t>‹nr.›</a:t>
            </a:fld>
            <a:endParaRPr lang="da-DK" altLang="da-DK"/>
          </a:p>
        </p:txBody>
      </p:sp>
    </p:spTree>
    <p:extLst>
      <p:ext uri="{BB962C8B-B14F-4D97-AF65-F5344CB8AC3E}">
        <p14:creationId xmlns:p14="http://schemas.microsoft.com/office/powerpoint/2010/main" val="224540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9D4C22F-B55A-459F-9C34-ABEE92F834FD}"/>
              </a:ext>
            </a:extLst>
          </p:cNvPr>
          <p:cNvSpPr>
            <a:spLocks noGrp="1"/>
          </p:cNvSpPr>
          <p:nvPr>
            <p:ph type="dt" sz="half" idx="10"/>
          </p:nvPr>
        </p:nvSpPr>
        <p:spPr/>
        <p:txBody>
          <a:bodyPr/>
          <a:lstStyle/>
          <a:p>
            <a:fld id="{2A9CE57A-714C-4E52-918B-7B2E81021F89}" type="datetimeFigureOut">
              <a:rPr lang="da-DK" smtClean="0"/>
              <a:t>15-03-2022</a:t>
            </a:fld>
            <a:endParaRPr lang="da-DK"/>
          </a:p>
        </p:txBody>
      </p:sp>
      <p:sp>
        <p:nvSpPr>
          <p:cNvPr id="3" name="Pladsholder til sidefod 2">
            <a:extLst>
              <a:ext uri="{FF2B5EF4-FFF2-40B4-BE49-F238E27FC236}">
                <a16:creationId xmlns:a16="http://schemas.microsoft.com/office/drawing/2014/main" id="{F6BD3C04-71E9-4E8F-91D9-75699ABCB15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7EEBA890-F592-4F5D-91AC-9C45A6D0EFA2}"/>
              </a:ext>
            </a:extLst>
          </p:cNvPr>
          <p:cNvSpPr>
            <a:spLocks noGrp="1"/>
          </p:cNvSpPr>
          <p:nvPr>
            <p:ph type="sldNum" sz="quarter" idx="12"/>
          </p:nvPr>
        </p:nvSpPr>
        <p:spPr/>
        <p:txBody>
          <a:bodyPr/>
          <a:lstStyle/>
          <a:p>
            <a:fld id="{82548717-E382-45D8-87FA-8CA12C67146D}" type="slidenum">
              <a:rPr lang="da-DK" smtClean="0"/>
              <a:t>‹nr.›</a:t>
            </a:fld>
            <a:endParaRPr lang="da-DK"/>
          </a:p>
        </p:txBody>
      </p:sp>
    </p:spTree>
    <p:extLst>
      <p:ext uri="{BB962C8B-B14F-4D97-AF65-F5344CB8AC3E}">
        <p14:creationId xmlns:p14="http://schemas.microsoft.com/office/powerpoint/2010/main" val="13333876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39"/>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Rediger typografien i masterens</a:t>
            </a:r>
          </a:p>
        </p:txBody>
      </p:sp>
      <p:sp>
        <p:nvSpPr>
          <p:cNvPr id="4" name="Rectangle 4">
            <a:extLst>
              <a:ext uri="{FF2B5EF4-FFF2-40B4-BE49-F238E27FC236}">
                <a16:creationId xmlns:a16="http://schemas.microsoft.com/office/drawing/2014/main" id="{A8D73E3D-7BB2-4E5E-A1FC-47466C1D1967}"/>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3C6AEEC6-07EF-4103-BABC-B1660496E227}"/>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717FD0AE-1EE3-4815-81DF-8575EF701AAC}"/>
              </a:ext>
            </a:extLst>
          </p:cNvPr>
          <p:cNvSpPr>
            <a:spLocks noGrp="1" noChangeArrowheads="1"/>
          </p:cNvSpPr>
          <p:nvPr>
            <p:ph type="sldNum" sz="quarter" idx="12"/>
          </p:nvPr>
        </p:nvSpPr>
        <p:spPr>
          <a:ln/>
        </p:spPr>
        <p:txBody>
          <a:bodyPr/>
          <a:lstStyle>
            <a:lvl1pPr>
              <a:defRPr/>
            </a:lvl1pPr>
          </a:lstStyle>
          <a:p>
            <a:pPr>
              <a:defRPr/>
            </a:pPr>
            <a:fld id="{43737C73-1406-44A1-80D9-F976C6E4B499}" type="slidenum">
              <a:rPr lang="da-DK" altLang="da-DK"/>
              <a:pPr>
                <a:defRPr/>
              </a:pPr>
              <a:t>‹nr.›</a:t>
            </a:fld>
            <a:endParaRPr lang="da-DK" altLang="da-DK"/>
          </a:p>
        </p:txBody>
      </p:sp>
    </p:spTree>
    <p:extLst>
      <p:ext uri="{BB962C8B-B14F-4D97-AF65-F5344CB8AC3E}">
        <p14:creationId xmlns:p14="http://schemas.microsoft.com/office/powerpoint/2010/main" val="2112921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09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65A661CB-8CA7-4BEB-9E7C-CCDE13069E3A}"/>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68260476-B032-4707-978C-478B9F82F06C}"/>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82A80E10-FDD7-4A71-936B-269F0B456007}"/>
              </a:ext>
            </a:extLst>
          </p:cNvPr>
          <p:cNvSpPr>
            <a:spLocks noGrp="1" noChangeArrowheads="1"/>
          </p:cNvSpPr>
          <p:nvPr>
            <p:ph type="sldNum" sz="quarter" idx="12"/>
          </p:nvPr>
        </p:nvSpPr>
        <p:spPr>
          <a:ln/>
        </p:spPr>
        <p:txBody>
          <a:bodyPr/>
          <a:lstStyle>
            <a:lvl1pPr>
              <a:defRPr/>
            </a:lvl1pPr>
          </a:lstStyle>
          <a:p>
            <a:pPr>
              <a:defRPr/>
            </a:pPr>
            <a:fld id="{D1985AB7-14D6-490D-9600-4F607A0BF6F9}" type="slidenum">
              <a:rPr lang="da-DK" altLang="da-DK"/>
              <a:pPr>
                <a:defRPr/>
              </a:pPr>
              <a:t>‹nr.›</a:t>
            </a:fld>
            <a:endParaRPr lang="da-DK" altLang="da-DK"/>
          </a:p>
        </p:txBody>
      </p:sp>
    </p:spTree>
    <p:extLst>
      <p:ext uri="{BB962C8B-B14F-4D97-AF65-F5344CB8AC3E}">
        <p14:creationId xmlns:p14="http://schemas.microsoft.com/office/powerpoint/2010/main" val="1726117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40317" y="365126"/>
            <a:ext cx="10515600" cy="1325563"/>
          </a:xfrm>
        </p:spPr>
        <p:txBody>
          <a:bodyPr/>
          <a:lstStyle/>
          <a:p>
            <a:r>
              <a:rPr lang="da-DK"/>
              <a:t>Klik for at redigere i master</a:t>
            </a:r>
          </a:p>
        </p:txBody>
      </p:sp>
      <p:sp>
        <p:nvSpPr>
          <p:cNvPr id="3" name="Pladsholder til tekst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40318" y="2505075"/>
            <a:ext cx="5158316"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71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65CE9E04-6C02-4793-A97A-FD415F46179A}"/>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a:extLst>
              <a:ext uri="{FF2B5EF4-FFF2-40B4-BE49-F238E27FC236}">
                <a16:creationId xmlns:a16="http://schemas.microsoft.com/office/drawing/2014/main" id="{A8E3952E-1C76-481C-9CC8-E81FB0BE9838}"/>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a:extLst>
              <a:ext uri="{FF2B5EF4-FFF2-40B4-BE49-F238E27FC236}">
                <a16:creationId xmlns:a16="http://schemas.microsoft.com/office/drawing/2014/main" id="{1B59974B-0195-4F95-9078-BB5862C2F2D9}"/>
              </a:ext>
            </a:extLst>
          </p:cNvPr>
          <p:cNvSpPr>
            <a:spLocks noGrp="1" noChangeArrowheads="1"/>
          </p:cNvSpPr>
          <p:nvPr>
            <p:ph type="sldNum" sz="quarter" idx="12"/>
          </p:nvPr>
        </p:nvSpPr>
        <p:spPr>
          <a:ln/>
        </p:spPr>
        <p:txBody>
          <a:bodyPr/>
          <a:lstStyle>
            <a:lvl1pPr>
              <a:defRPr/>
            </a:lvl1pPr>
          </a:lstStyle>
          <a:p>
            <a:pPr>
              <a:defRPr/>
            </a:pPr>
            <a:fld id="{85C9363F-0930-4215-93D9-56949B581F12}" type="slidenum">
              <a:rPr lang="da-DK" altLang="da-DK"/>
              <a:pPr>
                <a:defRPr/>
              </a:pPr>
              <a:t>‹nr.›</a:t>
            </a:fld>
            <a:endParaRPr lang="da-DK" altLang="da-DK"/>
          </a:p>
        </p:txBody>
      </p:sp>
    </p:spTree>
    <p:extLst>
      <p:ext uri="{BB962C8B-B14F-4D97-AF65-F5344CB8AC3E}">
        <p14:creationId xmlns:p14="http://schemas.microsoft.com/office/powerpoint/2010/main" val="40013973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22DD0FC5-63F9-46CA-B57A-33D8DEB825AD}"/>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a:extLst>
              <a:ext uri="{FF2B5EF4-FFF2-40B4-BE49-F238E27FC236}">
                <a16:creationId xmlns:a16="http://schemas.microsoft.com/office/drawing/2014/main" id="{87878A91-B852-4F9E-B9E5-421239624579}"/>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a:extLst>
              <a:ext uri="{FF2B5EF4-FFF2-40B4-BE49-F238E27FC236}">
                <a16:creationId xmlns:a16="http://schemas.microsoft.com/office/drawing/2014/main" id="{739A69EF-4D16-462C-AEC2-119BA58D5FDD}"/>
              </a:ext>
            </a:extLst>
          </p:cNvPr>
          <p:cNvSpPr>
            <a:spLocks noGrp="1" noChangeArrowheads="1"/>
          </p:cNvSpPr>
          <p:nvPr>
            <p:ph type="sldNum" sz="quarter" idx="12"/>
          </p:nvPr>
        </p:nvSpPr>
        <p:spPr>
          <a:ln/>
        </p:spPr>
        <p:txBody>
          <a:bodyPr/>
          <a:lstStyle>
            <a:lvl1pPr>
              <a:defRPr/>
            </a:lvl1pPr>
          </a:lstStyle>
          <a:p>
            <a:pPr>
              <a:defRPr/>
            </a:pPr>
            <a:fld id="{9C97EBC1-A5FF-4FFA-AEC6-0B53958DAA69}" type="slidenum">
              <a:rPr lang="da-DK" altLang="da-DK"/>
              <a:pPr>
                <a:defRPr/>
              </a:pPr>
              <a:t>‹nr.›</a:t>
            </a:fld>
            <a:endParaRPr lang="da-DK" altLang="da-DK"/>
          </a:p>
        </p:txBody>
      </p:sp>
    </p:spTree>
    <p:extLst>
      <p:ext uri="{BB962C8B-B14F-4D97-AF65-F5344CB8AC3E}">
        <p14:creationId xmlns:p14="http://schemas.microsoft.com/office/powerpoint/2010/main" val="22128568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BDECF4-9E88-4B23-BD48-C9F4ACA182DD}"/>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a:extLst>
              <a:ext uri="{FF2B5EF4-FFF2-40B4-BE49-F238E27FC236}">
                <a16:creationId xmlns:a16="http://schemas.microsoft.com/office/drawing/2014/main" id="{E8AEAE70-A86C-4589-92F6-82FCA01FF17F}"/>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a:extLst>
              <a:ext uri="{FF2B5EF4-FFF2-40B4-BE49-F238E27FC236}">
                <a16:creationId xmlns:a16="http://schemas.microsoft.com/office/drawing/2014/main" id="{22197A4D-62D0-41AA-A1DA-9852D7E0CFC4}"/>
              </a:ext>
            </a:extLst>
          </p:cNvPr>
          <p:cNvSpPr>
            <a:spLocks noGrp="1" noChangeArrowheads="1"/>
          </p:cNvSpPr>
          <p:nvPr>
            <p:ph type="sldNum" sz="quarter" idx="12"/>
          </p:nvPr>
        </p:nvSpPr>
        <p:spPr>
          <a:ln/>
        </p:spPr>
        <p:txBody>
          <a:bodyPr/>
          <a:lstStyle>
            <a:lvl1pPr>
              <a:defRPr/>
            </a:lvl1pPr>
          </a:lstStyle>
          <a:p>
            <a:pPr>
              <a:defRPr/>
            </a:pPr>
            <a:fld id="{0D70999F-5A6A-4C25-A434-07303DFBBC87}" type="slidenum">
              <a:rPr lang="da-DK" altLang="da-DK"/>
              <a:pPr>
                <a:defRPr/>
              </a:pPr>
              <a:t>‹nr.›</a:t>
            </a:fld>
            <a:endParaRPr lang="da-DK" altLang="da-DK"/>
          </a:p>
        </p:txBody>
      </p:sp>
    </p:spTree>
    <p:extLst>
      <p:ext uri="{BB962C8B-B14F-4D97-AF65-F5344CB8AC3E}">
        <p14:creationId xmlns:p14="http://schemas.microsoft.com/office/powerpoint/2010/main" val="1636819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Rectangle 4">
            <a:extLst>
              <a:ext uri="{FF2B5EF4-FFF2-40B4-BE49-F238E27FC236}">
                <a16:creationId xmlns:a16="http://schemas.microsoft.com/office/drawing/2014/main" id="{9C08A764-EE83-4D87-AD69-296393EC86E2}"/>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19CF2749-8755-4D05-993D-0BE964E46D13}"/>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79888BA0-F694-4C01-8934-3617F0E63E1C}"/>
              </a:ext>
            </a:extLst>
          </p:cNvPr>
          <p:cNvSpPr>
            <a:spLocks noGrp="1" noChangeArrowheads="1"/>
          </p:cNvSpPr>
          <p:nvPr>
            <p:ph type="sldNum" sz="quarter" idx="12"/>
          </p:nvPr>
        </p:nvSpPr>
        <p:spPr>
          <a:ln/>
        </p:spPr>
        <p:txBody>
          <a:bodyPr/>
          <a:lstStyle>
            <a:lvl1pPr>
              <a:defRPr/>
            </a:lvl1pPr>
          </a:lstStyle>
          <a:p>
            <a:pPr>
              <a:defRPr/>
            </a:pPr>
            <a:fld id="{0DB63FEE-F041-4F5D-850F-DE56375BB850}" type="slidenum">
              <a:rPr lang="da-DK" altLang="da-DK"/>
              <a:pPr>
                <a:defRPr/>
              </a:pPr>
              <a:t>‹nr.›</a:t>
            </a:fld>
            <a:endParaRPr lang="da-DK" altLang="da-DK"/>
          </a:p>
        </p:txBody>
      </p:sp>
    </p:spTree>
    <p:extLst>
      <p:ext uri="{BB962C8B-B14F-4D97-AF65-F5344CB8AC3E}">
        <p14:creationId xmlns:p14="http://schemas.microsoft.com/office/powerpoint/2010/main" val="582752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40318" y="457200"/>
            <a:ext cx="393276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Rectangle 4">
            <a:extLst>
              <a:ext uri="{FF2B5EF4-FFF2-40B4-BE49-F238E27FC236}">
                <a16:creationId xmlns:a16="http://schemas.microsoft.com/office/drawing/2014/main" id="{BBA561F9-7836-4FEB-80B6-94A01D052FE8}"/>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a:extLst>
              <a:ext uri="{FF2B5EF4-FFF2-40B4-BE49-F238E27FC236}">
                <a16:creationId xmlns:a16="http://schemas.microsoft.com/office/drawing/2014/main" id="{D372D43F-4482-483B-9C0D-42444362B426}"/>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a:extLst>
              <a:ext uri="{FF2B5EF4-FFF2-40B4-BE49-F238E27FC236}">
                <a16:creationId xmlns:a16="http://schemas.microsoft.com/office/drawing/2014/main" id="{131B4548-FE20-4DE5-9E94-6ACDDF1A15A2}"/>
              </a:ext>
            </a:extLst>
          </p:cNvPr>
          <p:cNvSpPr>
            <a:spLocks noGrp="1" noChangeArrowheads="1"/>
          </p:cNvSpPr>
          <p:nvPr>
            <p:ph type="sldNum" sz="quarter" idx="12"/>
          </p:nvPr>
        </p:nvSpPr>
        <p:spPr>
          <a:ln/>
        </p:spPr>
        <p:txBody>
          <a:bodyPr/>
          <a:lstStyle>
            <a:lvl1pPr>
              <a:defRPr/>
            </a:lvl1pPr>
          </a:lstStyle>
          <a:p>
            <a:pPr>
              <a:defRPr/>
            </a:pPr>
            <a:fld id="{5FCDE57D-968D-43AB-A070-62F29FE62E52}" type="slidenum">
              <a:rPr lang="da-DK" altLang="da-DK"/>
              <a:pPr>
                <a:defRPr/>
              </a:pPr>
              <a:t>‹nr.›</a:t>
            </a:fld>
            <a:endParaRPr lang="da-DK" altLang="da-DK"/>
          </a:p>
        </p:txBody>
      </p:sp>
    </p:spTree>
    <p:extLst>
      <p:ext uri="{BB962C8B-B14F-4D97-AF65-F5344CB8AC3E}">
        <p14:creationId xmlns:p14="http://schemas.microsoft.com/office/powerpoint/2010/main" val="12071494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754348BE-AEFD-4DAB-8D6C-2FC14672A5ED}"/>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FCD428B6-3EAE-4500-83FA-5D37D7EE2B3E}"/>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1218113D-15EE-447D-8283-B86B151771BD}"/>
              </a:ext>
            </a:extLst>
          </p:cNvPr>
          <p:cNvSpPr>
            <a:spLocks noGrp="1" noChangeArrowheads="1"/>
          </p:cNvSpPr>
          <p:nvPr>
            <p:ph type="sldNum" sz="quarter" idx="12"/>
          </p:nvPr>
        </p:nvSpPr>
        <p:spPr>
          <a:ln/>
        </p:spPr>
        <p:txBody>
          <a:bodyPr/>
          <a:lstStyle>
            <a:lvl1pPr>
              <a:defRPr/>
            </a:lvl1pPr>
          </a:lstStyle>
          <a:p>
            <a:pPr>
              <a:defRPr/>
            </a:pPr>
            <a:fld id="{13C16D03-8C0E-4080-B6B9-4D758D7C3607}" type="slidenum">
              <a:rPr lang="da-DK" altLang="da-DK"/>
              <a:pPr>
                <a:defRPr/>
              </a:pPr>
              <a:t>‹nr.›</a:t>
            </a:fld>
            <a:endParaRPr lang="da-DK" altLang="da-DK"/>
          </a:p>
        </p:txBody>
      </p:sp>
    </p:spTree>
    <p:extLst>
      <p:ext uri="{BB962C8B-B14F-4D97-AF65-F5344CB8AC3E}">
        <p14:creationId xmlns:p14="http://schemas.microsoft.com/office/powerpoint/2010/main" val="662659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9"/>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39"/>
            <a:ext cx="8026400" cy="5851525"/>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72F028D7-86FD-4DCD-A6D9-82456DD22DBB}"/>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E849474D-A34C-45B5-A3A9-4CBFB6C6AC90}"/>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D89B755E-D61F-4B80-BB09-88AADEC613DB}"/>
              </a:ext>
            </a:extLst>
          </p:cNvPr>
          <p:cNvSpPr>
            <a:spLocks noGrp="1" noChangeArrowheads="1"/>
          </p:cNvSpPr>
          <p:nvPr>
            <p:ph type="sldNum" sz="quarter" idx="12"/>
          </p:nvPr>
        </p:nvSpPr>
        <p:spPr>
          <a:ln/>
        </p:spPr>
        <p:txBody>
          <a:bodyPr/>
          <a:lstStyle>
            <a:lvl1pPr>
              <a:defRPr/>
            </a:lvl1pPr>
          </a:lstStyle>
          <a:p>
            <a:pPr>
              <a:defRPr/>
            </a:pPr>
            <a:fld id="{D46FD8D0-3E72-48D9-883C-18039D04C933}" type="slidenum">
              <a:rPr lang="da-DK" altLang="da-DK"/>
              <a:pPr>
                <a:defRPr/>
              </a:pPr>
              <a:t>‹nr.›</a:t>
            </a:fld>
            <a:endParaRPr lang="da-DK" altLang="da-DK"/>
          </a:p>
        </p:txBody>
      </p:sp>
    </p:spTree>
    <p:extLst>
      <p:ext uri="{BB962C8B-B14F-4D97-AF65-F5344CB8AC3E}">
        <p14:creationId xmlns:p14="http://schemas.microsoft.com/office/powerpoint/2010/main" val="38601974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diagram 2"/>
          <p:cNvSpPr>
            <a:spLocks noGrp="1"/>
          </p:cNvSpPr>
          <p:nvPr>
            <p:ph type="chart" idx="1"/>
          </p:nvPr>
        </p:nvSpPr>
        <p:spPr>
          <a:xfrm>
            <a:off x="609600" y="1600201"/>
            <a:ext cx="10972800" cy="4525963"/>
          </a:xfrm>
        </p:spPr>
        <p:txBody>
          <a:bodyPr/>
          <a:lstStyle/>
          <a:p>
            <a:pPr lvl="0"/>
            <a:endParaRPr lang="da-DK" noProof="0"/>
          </a:p>
        </p:txBody>
      </p:sp>
      <p:sp>
        <p:nvSpPr>
          <p:cNvPr id="4" name="Rectangle 4">
            <a:extLst>
              <a:ext uri="{FF2B5EF4-FFF2-40B4-BE49-F238E27FC236}">
                <a16:creationId xmlns:a16="http://schemas.microsoft.com/office/drawing/2014/main" id="{39076A88-8859-4744-ABEA-28205A8B234D}"/>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a:extLst>
              <a:ext uri="{FF2B5EF4-FFF2-40B4-BE49-F238E27FC236}">
                <a16:creationId xmlns:a16="http://schemas.microsoft.com/office/drawing/2014/main" id="{F09BFB77-F7F7-4C4B-BFE5-E7FC3090F5F5}"/>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a:extLst>
              <a:ext uri="{FF2B5EF4-FFF2-40B4-BE49-F238E27FC236}">
                <a16:creationId xmlns:a16="http://schemas.microsoft.com/office/drawing/2014/main" id="{E4AACA13-5E97-40EB-BADA-9EDC0C98FE3A}"/>
              </a:ext>
            </a:extLst>
          </p:cNvPr>
          <p:cNvSpPr>
            <a:spLocks noGrp="1" noChangeArrowheads="1"/>
          </p:cNvSpPr>
          <p:nvPr>
            <p:ph type="sldNum" sz="quarter" idx="12"/>
          </p:nvPr>
        </p:nvSpPr>
        <p:spPr>
          <a:ln/>
        </p:spPr>
        <p:txBody>
          <a:bodyPr/>
          <a:lstStyle>
            <a:lvl1pPr>
              <a:defRPr/>
            </a:lvl1pPr>
          </a:lstStyle>
          <a:p>
            <a:pPr>
              <a:defRPr/>
            </a:pPr>
            <a:fld id="{0B8F6F65-3F23-4134-A539-0185CD99E491}" type="slidenum">
              <a:rPr lang="da-DK" altLang="da-DK"/>
              <a:pPr>
                <a:defRPr/>
              </a:pPr>
              <a:t>‹nr.›</a:t>
            </a:fld>
            <a:endParaRPr lang="da-DK" altLang="da-DK"/>
          </a:p>
        </p:txBody>
      </p:sp>
    </p:spTree>
    <p:extLst>
      <p:ext uri="{BB962C8B-B14F-4D97-AF65-F5344CB8AC3E}">
        <p14:creationId xmlns:p14="http://schemas.microsoft.com/office/powerpoint/2010/main" val="161357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0AB6B-6FC0-4C9B-A637-04C28C7DCCE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501E05-AFF1-4760-9AC1-FAD1DF6F1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44CFC40-D46B-4F16-AA72-10FB85FB0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08780B4-3EDA-443C-9F65-B136191E1C40}"/>
              </a:ext>
            </a:extLst>
          </p:cNvPr>
          <p:cNvSpPr>
            <a:spLocks noGrp="1"/>
          </p:cNvSpPr>
          <p:nvPr>
            <p:ph type="dt" sz="half" idx="10"/>
          </p:nvPr>
        </p:nvSpPr>
        <p:spPr/>
        <p:txBody>
          <a:bodyPr/>
          <a:lstStyle/>
          <a:p>
            <a:fld id="{2A9CE57A-714C-4E52-918B-7B2E81021F89}" type="datetimeFigureOut">
              <a:rPr lang="da-DK" smtClean="0"/>
              <a:t>15-03-2022</a:t>
            </a:fld>
            <a:endParaRPr lang="da-DK"/>
          </a:p>
        </p:txBody>
      </p:sp>
      <p:sp>
        <p:nvSpPr>
          <p:cNvPr id="6" name="Pladsholder til sidefod 5">
            <a:extLst>
              <a:ext uri="{FF2B5EF4-FFF2-40B4-BE49-F238E27FC236}">
                <a16:creationId xmlns:a16="http://schemas.microsoft.com/office/drawing/2014/main" id="{D98E5648-094D-4C41-8741-4BEFDBBA9AF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F8A1DF5-BA6F-440B-A654-74EAEA74D3E9}"/>
              </a:ext>
            </a:extLst>
          </p:cNvPr>
          <p:cNvSpPr>
            <a:spLocks noGrp="1"/>
          </p:cNvSpPr>
          <p:nvPr>
            <p:ph type="sldNum" sz="quarter" idx="12"/>
          </p:nvPr>
        </p:nvSpPr>
        <p:spPr/>
        <p:txBody>
          <a:bodyPr/>
          <a:lstStyle/>
          <a:p>
            <a:fld id="{82548717-E382-45D8-87FA-8CA12C67146D}" type="slidenum">
              <a:rPr lang="da-DK" smtClean="0"/>
              <a:t>‹nr.›</a:t>
            </a:fld>
            <a:endParaRPr lang="da-DK"/>
          </a:p>
        </p:txBody>
      </p:sp>
    </p:spTree>
    <p:extLst>
      <p:ext uri="{BB962C8B-B14F-4D97-AF65-F5344CB8AC3E}">
        <p14:creationId xmlns:p14="http://schemas.microsoft.com/office/powerpoint/2010/main" val="36678024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i master</a:t>
            </a:r>
          </a:p>
        </p:txBody>
      </p:sp>
      <p:sp>
        <p:nvSpPr>
          <p:cNvPr id="3" name="Pladsholder til indhold 2"/>
          <p:cNvSpPr>
            <a:spLocks noGrp="1"/>
          </p:cNvSpPr>
          <p:nvPr>
            <p:ph sz="half" idx="1"/>
          </p:nvPr>
        </p:nvSpPr>
        <p:spPr>
          <a:xfrm>
            <a:off x="609600" y="1600201"/>
            <a:ext cx="5384800" cy="45259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6197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6197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Rectangle 4">
            <a:extLst>
              <a:ext uri="{FF2B5EF4-FFF2-40B4-BE49-F238E27FC236}">
                <a16:creationId xmlns:a16="http://schemas.microsoft.com/office/drawing/2014/main" id="{B4BA08A8-F8FC-4BE3-84AC-3F7181FDA439}"/>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7" name="Rectangle 5">
            <a:extLst>
              <a:ext uri="{FF2B5EF4-FFF2-40B4-BE49-F238E27FC236}">
                <a16:creationId xmlns:a16="http://schemas.microsoft.com/office/drawing/2014/main" id="{3550321A-0925-43F3-93A4-8A42F76747AC}"/>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8" name="Rectangle 6">
            <a:extLst>
              <a:ext uri="{FF2B5EF4-FFF2-40B4-BE49-F238E27FC236}">
                <a16:creationId xmlns:a16="http://schemas.microsoft.com/office/drawing/2014/main" id="{9946343C-ED80-4884-AD1E-2CCBF06DC849}"/>
              </a:ext>
            </a:extLst>
          </p:cNvPr>
          <p:cNvSpPr>
            <a:spLocks noGrp="1" noChangeArrowheads="1"/>
          </p:cNvSpPr>
          <p:nvPr>
            <p:ph type="sldNum" sz="quarter" idx="12"/>
          </p:nvPr>
        </p:nvSpPr>
        <p:spPr>
          <a:ln/>
        </p:spPr>
        <p:txBody>
          <a:bodyPr/>
          <a:lstStyle>
            <a:lvl1pPr>
              <a:defRPr/>
            </a:lvl1pPr>
          </a:lstStyle>
          <a:p>
            <a:pPr>
              <a:defRPr/>
            </a:pPr>
            <a:fld id="{E5C73A76-400D-459B-97F4-9E8F11BF8402}" type="slidenum">
              <a:rPr lang="da-DK" altLang="da-DK"/>
              <a:pPr>
                <a:defRPr/>
              </a:pPr>
              <a:t>‹nr.›</a:t>
            </a:fld>
            <a:endParaRPr lang="da-DK" altLang="da-DK"/>
          </a:p>
        </p:txBody>
      </p:sp>
    </p:spTree>
    <p:extLst>
      <p:ext uri="{BB962C8B-B14F-4D97-AF65-F5344CB8AC3E}">
        <p14:creationId xmlns:p14="http://schemas.microsoft.com/office/powerpoint/2010/main" val="34536061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reserve="1">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74638"/>
            <a:ext cx="10972800" cy="1143000"/>
          </a:xfrm>
        </p:spPr>
        <p:txBody>
          <a:bodyPr/>
          <a:lstStyle/>
          <a:p>
            <a:r>
              <a:rPr lang="da-DK"/>
              <a:t>Klik for at redigere i master</a:t>
            </a:r>
          </a:p>
        </p:txBody>
      </p:sp>
      <p:sp>
        <p:nvSpPr>
          <p:cNvPr id="3" name="Pladsholder til indhold 2"/>
          <p:cNvSpPr>
            <a:spLocks noGrp="1"/>
          </p:cNvSpPr>
          <p:nvPr>
            <p:ph sz="quarter" idx="1"/>
          </p:nvPr>
        </p:nvSpPr>
        <p:spPr>
          <a:xfrm>
            <a:off x="609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6197600" y="1600200"/>
            <a:ext cx="5384800" cy="21859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609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6197600" y="3938589"/>
            <a:ext cx="5384800" cy="2187575"/>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62E24431-5F71-4BB8-8DE8-195C66C10180}"/>
              </a:ext>
            </a:extLst>
          </p:cNvPr>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a:extLst>
              <a:ext uri="{FF2B5EF4-FFF2-40B4-BE49-F238E27FC236}">
                <a16:creationId xmlns:a16="http://schemas.microsoft.com/office/drawing/2014/main" id="{7EB99258-7E7E-4666-9ED1-F079F965CAAB}"/>
              </a:ext>
            </a:extLst>
          </p:cNvPr>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a:extLst>
              <a:ext uri="{FF2B5EF4-FFF2-40B4-BE49-F238E27FC236}">
                <a16:creationId xmlns:a16="http://schemas.microsoft.com/office/drawing/2014/main" id="{2A9BED24-5BB6-4BF9-A105-20E95326290C}"/>
              </a:ext>
            </a:extLst>
          </p:cNvPr>
          <p:cNvSpPr>
            <a:spLocks noGrp="1" noChangeArrowheads="1"/>
          </p:cNvSpPr>
          <p:nvPr>
            <p:ph type="sldNum" sz="quarter" idx="12"/>
          </p:nvPr>
        </p:nvSpPr>
        <p:spPr>
          <a:ln/>
        </p:spPr>
        <p:txBody>
          <a:bodyPr/>
          <a:lstStyle>
            <a:lvl1pPr>
              <a:defRPr/>
            </a:lvl1pPr>
          </a:lstStyle>
          <a:p>
            <a:pPr>
              <a:defRPr/>
            </a:pPr>
            <a:fld id="{8BF8886A-5491-429D-A817-50BE2C0B3925}" type="slidenum">
              <a:rPr lang="da-DK" altLang="da-DK"/>
              <a:pPr>
                <a:defRPr/>
              </a:pPr>
              <a:t>‹nr.›</a:t>
            </a:fld>
            <a:endParaRPr lang="da-DK" altLang="da-DK"/>
          </a:p>
        </p:txBody>
      </p:sp>
    </p:spTree>
    <p:extLst>
      <p:ext uri="{BB962C8B-B14F-4D97-AF65-F5344CB8AC3E}">
        <p14:creationId xmlns:p14="http://schemas.microsoft.com/office/powerpoint/2010/main" val="178002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F8189-9259-459D-8CDD-CA3DF4E44D7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7CA8F23-C6FF-40D3-8469-E91C230C77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9DB64D2-9C97-4976-8C90-4F94E501C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D02A6D7-6571-4E1D-B944-42EC89A1DE25}"/>
              </a:ext>
            </a:extLst>
          </p:cNvPr>
          <p:cNvSpPr>
            <a:spLocks noGrp="1"/>
          </p:cNvSpPr>
          <p:nvPr>
            <p:ph type="dt" sz="half" idx="10"/>
          </p:nvPr>
        </p:nvSpPr>
        <p:spPr/>
        <p:txBody>
          <a:bodyPr/>
          <a:lstStyle/>
          <a:p>
            <a:fld id="{2A9CE57A-714C-4E52-918B-7B2E81021F89}" type="datetimeFigureOut">
              <a:rPr lang="da-DK" smtClean="0"/>
              <a:t>15-03-2022</a:t>
            </a:fld>
            <a:endParaRPr lang="da-DK"/>
          </a:p>
        </p:txBody>
      </p:sp>
      <p:sp>
        <p:nvSpPr>
          <p:cNvPr id="6" name="Pladsholder til sidefod 5">
            <a:extLst>
              <a:ext uri="{FF2B5EF4-FFF2-40B4-BE49-F238E27FC236}">
                <a16:creationId xmlns:a16="http://schemas.microsoft.com/office/drawing/2014/main" id="{254A3D3C-1C98-406F-8D5F-D15D61AF498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5D99344-A441-4C4B-A865-DFCC4A165711}"/>
              </a:ext>
            </a:extLst>
          </p:cNvPr>
          <p:cNvSpPr>
            <a:spLocks noGrp="1"/>
          </p:cNvSpPr>
          <p:nvPr>
            <p:ph type="sldNum" sz="quarter" idx="12"/>
          </p:nvPr>
        </p:nvSpPr>
        <p:spPr/>
        <p:txBody>
          <a:bodyPr/>
          <a:lstStyle/>
          <a:p>
            <a:fld id="{82548717-E382-45D8-87FA-8CA12C67146D}" type="slidenum">
              <a:rPr lang="da-DK" smtClean="0"/>
              <a:t>‹nr.›</a:t>
            </a:fld>
            <a:endParaRPr lang="da-DK"/>
          </a:p>
        </p:txBody>
      </p:sp>
    </p:spTree>
    <p:extLst>
      <p:ext uri="{BB962C8B-B14F-4D97-AF65-F5344CB8AC3E}">
        <p14:creationId xmlns:p14="http://schemas.microsoft.com/office/powerpoint/2010/main" val="263142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23316F2-57B2-4988-B260-9CEBA91D14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A64B01F-B99F-48A6-AAA5-2CD0D889E3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6489EAB-5F68-43D3-B4AB-38940E075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CE57A-714C-4E52-918B-7B2E81021F89}" type="datetimeFigureOut">
              <a:rPr lang="da-DK" smtClean="0"/>
              <a:t>15-03-2022</a:t>
            </a:fld>
            <a:endParaRPr lang="da-DK"/>
          </a:p>
        </p:txBody>
      </p:sp>
      <p:sp>
        <p:nvSpPr>
          <p:cNvPr id="5" name="Pladsholder til sidefod 4">
            <a:extLst>
              <a:ext uri="{FF2B5EF4-FFF2-40B4-BE49-F238E27FC236}">
                <a16:creationId xmlns:a16="http://schemas.microsoft.com/office/drawing/2014/main" id="{92D49A87-E2D1-4D98-8A7F-FB8D9B19F6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494D19B-8B36-42E0-8E74-16F2549B7B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48717-E382-45D8-87FA-8CA12C67146D}" type="slidenum">
              <a:rPr lang="da-DK" smtClean="0"/>
              <a:t>‹nr.›</a:t>
            </a:fld>
            <a:endParaRPr lang="da-DK"/>
          </a:p>
        </p:txBody>
      </p:sp>
    </p:spTree>
    <p:extLst>
      <p:ext uri="{BB962C8B-B14F-4D97-AF65-F5344CB8AC3E}">
        <p14:creationId xmlns:p14="http://schemas.microsoft.com/office/powerpoint/2010/main" val="102627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39C850-83A7-4AD5-AF20-05257773902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 i masteren</a:t>
            </a:r>
          </a:p>
        </p:txBody>
      </p:sp>
      <p:sp>
        <p:nvSpPr>
          <p:cNvPr id="1027" name="Rectangle 3">
            <a:extLst>
              <a:ext uri="{FF2B5EF4-FFF2-40B4-BE49-F238E27FC236}">
                <a16:creationId xmlns:a16="http://schemas.microsoft.com/office/drawing/2014/main" id="{8A5701F7-1697-44D9-9C6A-CF771599D858}"/>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a:extLst>
              <a:ext uri="{FF2B5EF4-FFF2-40B4-BE49-F238E27FC236}">
                <a16:creationId xmlns:a16="http://schemas.microsoft.com/office/drawing/2014/main" id="{1CB432A2-19B8-49D9-8ABB-1A86049A47CC}"/>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da-DK" altLang="da-DK"/>
          </a:p>
        </p:txBody>
      </p:sp>
      <p:sp>
        <p:nvSpPr>
          <p:cNvPr id="1029" name="Rectangle 5">
            <a:extLst>
              <a:ext uri="{FF2B5EF4-FFF2-40B4-BE49-F238E27FC236}">
                <a16:creationId xmlns:a16="http://schemas.microsoft.com/office/drawing/2014/main" id="{3BD78A61-E89E-4C96-9CE7-05F28BEDBF40}"/>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a-DK" altLang="da-DK"/>
          </a:p>
        </p:txBody>
      </p:sp>
      <p:sp>
        <p:nvSpPr>
          <p:cNvPr id="1030" name="Rectangle 6">
            <a:extLst>
              <a:ext uri="{FF2B5EF4-FFF2-40B4-BE49-F238E27FC236}">
                <a16:creationId xmlns:a16="http://schemas.microsoft.com/office/drawing/2014/main" id="{DA6B9F9F-5554-45EF-B1DC-E798AF739E38}"/>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96284A4-0B90-4855-A8E8-E38549AE81F8}" type="slidenum">
              <a:rPr lang="da-DK" altLang="da-DK"/>
              <a:pPr>
                <a:defRPr/>
              </a:pPr>
              <a:t>‹nr.›</a:t>
            </a:fld>
            <a:endParaRPr lang="da-DK" altLang="da-DK"/>
          </a:p>
        </p:txBody>
      </p:sp>
    </p:spTree>
    <p:extLst>
      <p:ext uri="{BB962C8B-B14F-4D97-AF65-F5344CB8AC3E}">
        <p14:creationId xmlns:p14="http://schemas.microsoft.com/office/powerpoint/2010/main" val="1418902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DE7046-C187-4B69-B0D3-21B7DEB6E23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 i masteren</a:t>
            </a:r>
          </a:p>
        </p:txBody>
      </p:sp>
      <p:sp>
        <p:nvSpPr>
          <p:cNvPr id="1027" name="Rectangle 3">
            <a:extLst>
              <a:ext uri="{FF2B5EF4-FFF2-40B4-BE49-F238E27FC236}">
                <a16:creationId xmlns:a16="http://schemas.microsoft.com/office/drawing/2014/main" id="{C0714624-2AA8-460E-94F7-4E91AF30D949}"/>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a:extLst>
              <a:ext uri="{FF2B5EF4-FFF2-40B4-BE49-F238E27FC236}">
                <a16:creationId xmlns:a16="http://schemas.microsoft.com/office/drawing/2014/main" id="{2619BF6C-1344-4D24-A563-46D2FF54B5D6}"/>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da-DK" altLang="da-DK"/>
          </a:p>
        </p:txBody>
      </p:sp>
      <p:sp>
        <p:nvSpPr>
          <p:cNvPr id="1029" name="Rectangle 5">
            <a:extLst>
              <a:ext uri="{FF2B5EF4-FFF2-40B4-BE49-F238E27FC236}">
                <a16:creationId xmlns:a16="http://schemas.microsoft.com/office/drawing/2014/main" id="{406E3259-BC3A-4122-B2E4-570CDE9492F8}"/>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a-DK" altLang="da-DK"/>
          </a:p>
        </p:txBody>
      </p:sp>
      <p:sp>
        <p:nvSpPr>
          <p:cNvPr id="1030" name="Rectangle 6">
            <a:extLst>
              <a:ext uri="{FF2B5EF4-FFF2-40B4-BE49-F238E27FC236}">
                <a16:creationId xmlns:a16="http://schemas.microsoft.com/office/drawing/2014/main" id="{ADFD8645-F44B-4E0C-8E59-E45C94E2265B}"/>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14EFE66-2A29-4962-B48D-CD292BA9F9F3}" type="slidenum">
              <a:rPr lang="da-DK" altLang="da-DK"/>
              <a:pPr>
                <a:defRPr/>
              </a:pPr>
              <a:t>‹nr.›</a:t>
            </a:fld>
            <a:endParaRPr lang="da-DK" altLang="da-DK"/>
          </a:p>
        </p:txBody>
      </p:sp>
    </p:spTree>
    <p:extLst>
      <p:ext uri="{BB962C8B-B14F-4D97-AF65-F5344CB8AC3E}">
        <p14:creationId xmlns:p14="http://schemas.microsoft.com/office/powerpoint/2010/main" val="25247575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5B9A76E-5712-4581-9E28-EE7D1195E7A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 i masteren</a:t>
            </a:r>
          </a:p>
        </p:txBody>
      </p:sp>
      <p:sp>
        <p:nvSpPr>
          <p:cNvPr id="13315" name="Rectangle 3">
            <a:extLst>
              <a:ext uri="{FF2B5EF4-FFF2-40B4-BE49-F238E27FC236}">
                <a16:creationId xmlns:a16="http://schemas.microsoft.com/office/drawing/2014/main" id="{A3BC3F75-EFEA-4AC4-8852-EE4DFE97FF3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a:extLst>
              <a:ext uri="{FF2B5EF4-FFF2-40B4-BE49-F238E27FC236}">
                <a16:creationId xmlns:a16="http://schemas.microsoft.com/office/drawing/2014/main" id="{55C756BF-21C4-4206-98AD-9DCE8B578C89}"/>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a-DK" altLang="da-DK"/>
          </a:p>
        </p:txBody>
      </p:sp>
      <p:sp>
        <p:nvSpPr>
          <p:cNvPr id="1029" name="Rectangle 5">
            <a:extLst>
              <a:ext uri="{FF2B5EF4-FFF2-40B4-BE49-F238E27FC236}">
                <a16:creationId xmlns:a16="http://schemas.microsoft.com/office/drawing/2014/main" id="{3C97B036-BC22-4A4C-8A32-6E39F055262E}"/>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a-DK" altLang="da-DK"/>
          </a:p>
        </p:txBody>
      </p:sp>
      <p:sp>
        <p:nvSpPr>
          <p:cNvPr id="1030" name="Rectangle 6">
            <a:extLst>
              <a:ext uri="{FF2B5EF4-FFF2-40B4-BE49-F238E27FC236}">
                <a16:creationId xmlns:a16="http://schemas.microsoft.com/office/drawing/2014/main" id="{A7F6A98B-BC11-47EB-AC7E-F11B1AB601B1}"/>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04A5103-72CA-4503-8A24-765E670CB1B3}" type="slidenum">
              <a:rPr lang="da-DK" altLang="da-DK"/>
              <a:pPr>
                <a:defRPr/>
              </a:pPr>
              <a:t>‹nr.›</a:t>
            </a:fld>
            <a:endParaRPr lang="da-DK" altLang="da-DK"/>
          </a:p>
        </p:txBody>
      </p:sp>
    </p:spTree>
    <p:extLst>
      <p:ext uri="{BB962C8B-B14F-4D97-AF65-F5344CB8AC3E}">
        <p14:creationId xmlns:p14="http://schemas.microsoft.com/office/powerpoint/2010/main" val="8715883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Pladsholder til titel 1">
            <a:extLst>
              <a:ext uri="{FF2B5EF4-FFF2-40B4-BE49-F238E27FC236}">
                <a16:creationId xmlns:a16="http://schemas.microsoft.com/office/drawing/2014/main" id="{F741B328-6174-42FF-9DD9-A8E8E1AFD06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i master</a:t>
            </a:r>
          </a:p>
        </p:txBody>
      </p:sp>
      <p:sp>
        <p:nvSpPr>
          <p:cNvPr id="15363" name="Pladsholder til tekst 2">
            <a:extLst>
              <a:ext uri="{FF2B5EF4-FFF2-40B4-BE49-F238E27FC236}">
                <a16:creationId xmlns:a16="http://schemas.microsoft.com/office/drawing/2014/main" id="{1B3136AE-9637-4D19-8D0D-A12A453CA25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Rediger typografien i masterens</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4" name="Pladsholder til dato 3">
            <a:extLst>
              <a:ext uri="{FF2B5EF4-FFF2-40B4-BE49-F238E27FC236}">
                <a16:creationId xmlns:a16="http://schemas.microsoft.com/office/drawing/2014/main" id="{F87729EA-C8A7-4718-BF7D-7C8CDF8CECE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7FA8490-07F3-403F-BACD-7BF99B66EB08}" type="datetimeFigureOut">
              <a:rPr lang="da-DK"/>
              <a:pPr>
                <a:defRPr/>
              </a:pPr>
              <a:t>15-03-2022</a:t>
            </a:fld>
            <a:endParaRPr lang="da-DK"/>
          </a:p>
        </p:txBody>
      </p:sp>
      <p:sp>
        <p:nvSpPr>
          <p:cNvPr id="5" name="Pladsholder til sidefod 4">
            <a:extLst>
              <a:ext uri="{FF2B5EF4-FFF2-40B4-BE49-F238E27FC236}">
                <a16:creationId xmlns:a16="http://schemas.microsoft.com/office/drawing/2014/main" id="{49353990-ABB7-456B-917A-D3897118553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da-DK"/>
          </a:p>
        </p:txBody>
      </p:sp>
      <p:sp>
        <p:nvSpPr>
          <p:cNvPr id="6" name="Pladsholder til slidenummer 5">
            <a:extLst>
              <a:ext uri="{FF2B5EF4-FFF2-40B4-BE49-F238E27FC236}">
                <a16:creationId xmlns:a16="http://schemas.microsoft.com/office/drawing/2014/main" id="{EC5F7144-9FCF-48B3-B5D5-084220CD382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4ADAE22-4E6E-4F2A-BC36-9A52B7B2E2A0}" type="slidenum">
              <a:rPr lang="da-DK"/>
              <a:pPr>
                <a:defRPr/>
              </a:pPr>
              <a:t>‹nr.›</a:t>
            </a:fld>
            <a:endParaRPr lang="da-DK"/>
          </a:p>
        </p:txBody>
      </p:sp>
    </p:spTree>
    <p:extLst>
      <p:ext uri="{BB962C8B-B14F-4D97-AF65-F5344CB8AC3E}">
        <p14:creationId xmlns:p14="http://schemas.microsoft.com/office/powerpoint/2010/main" val="28115211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6586D5A-2185-4673-BF0B-D86B615CE38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a:t>Klik for at redigere titeltypografi i masteren</a:t>
            </a:r>
          </a:p>
        </p:txBody>
      </p:sp>
      <p:sp>
        <p:nvSpPr>
          <p:cNvPr id="1027" name="Rectangle 3">
            <a:extLst>
              <a:ext uri="{FF2B5EF4-FFF2-40B4-BE49-F238E27FC236}">
                <a16:creationId xmlns:a16="http://schemas.microsoft.com/office/drawing/2014/main" id="{9470145C-9F59-481F-8BB9-52A1E9546D4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a:t>Klik for at redigere teksttypografierne i masteren</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a:extLst>
              <a:ext uri="{FF2B5EF4-FFF2-40B4-BE49-F238E27FC236}">
                <a16:creationId xmlns:a16="http://schemas.microsoft.com/office/drawing/2014/main" id="{E1E8E7A4-8F9E-4A3C-9CC5-C71C31FB2C35}"/>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da-DK" altLang="da-DK"/>
          </a:p>
        </p:txBody>
      </p:sp>
      <p:sp>
        <p:nvSpPr>
          <p:cNvPr id="1029" name="Rectangle 5">
            <a:extLst>
              <a:ext uri="{FF2B5EF4-FFF2-40B4-BE49-F238E27FC236}">
                <a16:creationId xmlns:a16="http://schemas.microsoft.com/office/drawing/2014/main" id="{79610DD4-7B70-4BF7-A01C-FDC66DB60211}"/>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a-DK" altLang="da-DK"/>
          </a:p>
        </p:txBody>
      </p:sp>
      <p:sp>
        <p:nvSpPr>
          <p:cNvPr id="1030" name="Rectangle 6">
            <a:extLst>
              <a:ext uri="{FF2B5EF4-FFF2-40B4-BE49-F238E27FC236}">
                <a16:creationId xmlns:a16="http://schemas.microsoft.com/office/drawing/2014/main" id="{FBEC0D85-6D6A-41D0-ACB2-77E631582C9E}"/>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435DDDC-3CFF-4FE1-906E-7EE914C98814}" type="slidenum">
              <a:rPr lang="da-DK" altLang="da-DK"/>
              <a:pPr>
                <a:defRPr/>
              </a:pPr>
              <a:t>‹nr.›</a:t>
            </a:fld>
            <a:endParaRPr lang="da-DK" altLang="da-DK"/>
          </a:p>
        </p:txBody>
      </p:sp>
    </p:spTree>
    <p:extLst>
      <p:ext uri="{BB962C8B-B14F-4D97-AF65-F5344CB8AC3E}">
        <p14:creationId xmlns:p14="http://schemas.microsoft.com/office/powerpoint/2010/main" val="3774542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1.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1.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097B2-F9EB-42E7-85A2-C1ECB40B8373}"/>
              </a:ext>
            </a:extLst>
          </p:cNvPr>
          <p:cNvSpPr>
            <a:spLocks noGrp="1"/>
          </p:cNvSpPr>
          <p:nvPr>
            <p:ph type="ctrTitle"/>
          </p:nvPr>
        </p:nvSpPr>
        <p:spPr/>
        <p:txBody>
          <a:bodyPr/>
          <a:lstStyle/>
          <a:p>
            <a:r>
              <a:rPr lang="da-DK" b="1" dirty="0">
                <a:solidFill>
                  <a:srgbClr val="C00000"/>
                </a:solidFill>
              </a:rPr>
              <a:t>Hvad sker der omkring Ukraine</a:t>
            </a:r>
          </a:p>
        </p:txBody>
      </p:sp>
      <p:sp>
        <p:nvSpPr>
          <p:cNvPr id="3" name="Undertitel 2">
            <a:extLst>
              <a:ext uri="{FF2B5EF4-FFF2-40B4-BE49-F238E27FC236}">
                <a16:creationId xmlns:a16="http://schemas.microsoft.com/office/drawing/2014/main" id="{431B2012-1827-4B9F-A30D-006F5118834B}"/>
              </a:ext>
            </a:extLst>
          </p:cNvPr>
          <p:cNvSpPr>
            <a:spLocks noGrp="1"/>
          </p:cNvSpPr>
          <p:nvPr>
            <p:ph type="subTitle" idx="1"/>
          </p:nvPr>
        </p:nvSpPr>
        <p:spPr/>
        <p:txBody>
          <a:bodyPr/>
          <a:lstStyle/>
          <a:p>
            <a:r>
              <a:rPr lang="da-DK" dirty="0"/>
              <a:t>Jens Jørgen Nielsen</a:t>
            </a:r>
          </a:p>
          <a:p>
            <a:r>
              <a:rPr lang="da-DK" dirty="0"/>
              <a:t>Aarhus mod krig og terror</a:t>
            </a:r>
          </a:p>
          <a:p>
            <a:r>
              <a:rPr lang="da-DK" dirty="0"/>
              <a:t>Marts 2022</a:t>
            </a:r>
          </a:p>
        </p:txBody>
      </p:sp>
    </p:spTree>
    <p:extLst>
      <p:ext uri="{BB962C8B-B14F-4D97-AF65-F5344CB8AC3E}">
        <p14:creationId xmlns:p14="http://schemas.microsoft.com/office/powerpoint/2010/main" val="2586395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822A3C89-B442-4C16-AC95-23383123ECB9}"/>
              </a:ext>
            </a:extLst>
          </p:cNvPr>
          <p:cNvSpPr>
            <a:spLocks noGrp="1" noChangeArrowheads="1"/>
          </p:cNvSpPr>
          <p:nvPr>
            <p:ph type="title"/>
          </p:nvPr>
        </p:nvSpPr>
        <p:spPr/>
        <p:txBody>
          <a:bodyPr/>
          <a:lstStyle/>
          <a:p>
            <a:pPr eaLnBrk="1" hangingPunct="1"/>
            <a:r>
              <a:rPr lang="da-DK" altLang="da-DK" sz="3600" b="1">
                <a:solidFill>
                  <a:schemeClr val="hlink"/>
                </a:solidFill>
              </a:rPr>
              <a:t>Putin i München 2007: ”</a:t>
            </a:r>
            <a:r>
              <a:rPr lang="da-DK" altLang="da-DK" sz="3600" b="1" i="1">
                <a:solidFill>
                  <a:schemeClr val="hlink"/>
                </a:solidFill>
              </a:rPr>
              <a:t>Vesten er skyld i det”</a:t>
            </a:r>
            <a:br>
              <a:rPr lang="da-DK" altLang="da-DK" sz="3600" b="1">
                <a:solidFill>
                  <a:schemeClr val="hlink"/>
                </a:solidFill>
              </a:rPr>
            </a:br>
            <a:endParaRPr lang="da-DK" altLang="da-DK" sz="3600" b="1">
              <a:solidFill>
                <a:schemeClr val="hlink"/>
              </a:solidFill>
            </a:endParaRPr>
          </a:p>
        </p:txBody>
      </p:sp>
      <p:sp>
        <p:nvSpPr>
          <p:cNvPr id="254979" name="Rectangle 3">
            <a:extLst>
              <a:ext uri="{FF2B5EF4-FFF2-40B4-BE49-F238E27FC236}">
                <a16:creationId xmlns:a16="http://schemas.microsoft.com/office/drawing/2014/main" id="{466D5DD1-9A64-4FA9-B267-E7C74E161795}"/>
              </a:ext>
            </a:extLst>
          </p:cNvPr>
          <p:cNvSpPr>
            <a:spLocks noGrp="1" noChangeArrowheads="1"/>
          </p:cNvSpPr>
          <p:nvPr>
            <p:ph type="body" idx="1"/>
          </p:nvPr>
        </p:nvSpPr>
        <p:spPr/>
        <p:txBody>
          <a:bodyPr/>
          <a:lstStyle/>
          <a:p>
            <a:pPr eaLnBrk="1" hangingPunct="1"/>
            <a:endParaRPr lang="da-DK" altLang="da-DK"/>
          </a:p>
        </p:txBody>
      </p:sp>
      <p:pic>
        <p:nvPicPr>
          <p:cNvPr id="254980" name="Picture 4" descr="Billedresultat for putin 2007 munich security conference">
            <a:extLst>
              <a:ext uri="{FF2B5EF4-FFF2-40B4-BE49-F238E27FC236}">
                <a16:creationId xmlns:a16="http://schemas.microsoft.com/office/drawing/2014/main" id="{C0847295-237E-44EB-8CC6-A654DD874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67" r="1865"/>
          <a:stretch>
            <a:fillRect/>
          </a:stretch>
        </p:blipFill>
        <p:spPr bwMode="auto">
          <a:xfrm>
            <a:off x="1524000" y="1309688"/>
            <a:ext cx="817245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90719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6418CDAC-00C4-4CB5-A9B6-6584A40CD83C}"/>
              </a:ext>
            </a:extLst>
          </p:cNvPr>
          <p:cNvSpPr>
            <a:spLocks noGrp="1" noChangeArrowheads="1"/>
          </p:cNvSpPr>
          <p:nvPr>
            <p:ph type="title"/>
          </p:nvPr>
        </p:nvSpPr>
        <p:spPr/>
        <p:txBody>
          <a:bodyPr/>
          <a:lstStyle/>
          <a:p>
            <a:r>
              <a:rPr lang="da-DK" altLang="da-DK" b="1">
                <a:solidFill>
                  <a:schemeClr val="hlink"/>
                </a:solidFill>
              </a:rPr>
              <a:t>München talen februar 2007</a:t>
            </a:r>
          </a:p>
        </p:txBody>
      </p:sp>
      <p:sp>
        <p:nvSpPr>
          <p:cNvPr id="401411" name="Rectangle 3">
            <a:extLst>
              <a:ext uri="{FF2B5EF4-FFF2-40B4-BE49-F238E27FC236}">
                <a16:creationId xmlns:a16="http://schemas.microsoft.com/office/drawing/2014/main" id="{C40F989D-9BF6-468E-9EE0-DCF7DFD0CE58}"/>
              </a:ext>
            </a:extLst>
          </p:cNvPr>
          <p:cNvSpPr>
            <a:spLocks noGrp="1" noChangeArrowheads="1"/>
          </p:cNvSpPr>
          <p:nvPr>
            <p:ph type="body" idx="1"/>
          </p:nvPr>
        </p:nvSpPr>
        <p:spPr/>
        <p:txBody>
          <a:bodyPr/>
          <a:lstStyle/>
          <a:p>
            <a:r>
              <a:rPr lang="da-DK" altLang="da-DK" i="1" dirty="0"/>
              <a:t>USA ønsker monopolær verden</a:t>
            </a:r>
          </a:p>
          <a:p>
            <a:r>
              <a:rPr lang="da-DK" altLang="da-DK" i="1" dirty="0"/>
              <a:t>Det skaber usikkerhed, fattigdom, ustabilitet, krige</a:t>
            </a:r>
          </a:p>
          <a:p>
            <a:r>
              <a:rPr lang="da-DK" altLang="da-DK" i="1" dirty="0"/>
              <a:t>Flere lande vil ønske a-våben </a:t>
            </a:r>
          </a:p>
          <a:p>
            <a:r>
              <a:rPr lang="da-DK" altLang="da-DK" i="1" dirty="0"/>
              <a:t>Terrorisme bliver udbredt</a:t>
            </a:r>
          </a:p>
          <a:p>
            <a:r>
              <a:rPr lang="da-DK" altLang="da-DK" i="1" dirty="0"/>
              <a:t>I stedet accept af forskellige samfundsmodeller og nationale interesser</a:t>
            </a:r>
          </a:p>
          <a:p>
            <a:r>
              <a:rPr lang="da-DK" altLang="da-DK" i="1" dirty="0"/>
              <a:t>Rusland ønsker legitim indflydelse på nærområder</a:t>
            </a:r>
          </a:p>
        </p:txBody>
      </p:sp>
    </p:spTree>
    <p:extLst>
      <p:ext uri="{BB962C8B-B14F-4D97-AF65-F5344CB8AC3E}">
        <p14:creationId xmlns:p14="http://schemas.microsoft.com/office/powerpoint/2010/main" val="1936272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anim calcmode="lin" valueType="num">
                                      <p:cBhvr additive="base">
                                        <p:cTn id="7" dur="500" fill="hold"/>
                                        <p:tgtEl>
                                          <p:spTgt spid="401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1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1411">
                                            <p:txEl>
                                              <p:pRg st="1" end="1"/>
                                            </p:txEl>
                                          </p:spTgt>
                                        </p:tgtEl>
                                        <p:attrNameLst>
                                          <p:attrName>style.visibility</p:attrName>
                                        </p:attrNameLst>
                                      </p:cBhvr>
                                      <p:to>
                                        <p:strVal val="visible"/>
                                      </p:to>
                                    </p:set>
                                    <p:anim calcmode="lin" valueType="num">
                                      <p:cBhvr additive="base">
                                        <p:cTn id="13" dur="500" fill="hold"/>
                                        <p:tgtEl>
                                          <p:spTgt spid="401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1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1411">
                                            <p:txEl>
                                              <p:pRg st="2" end="2"/>
                                            </p:txEl>
                                          </p:spTgt>
                                        </p:tgtEl>
                                        <p:attrNameLst>
                                          <p:attrName>style.visibility</p:attrName>
                                        </p:attrNameLst>
                                      </p:cBhvr>
                                      <p:to>
                                        <p:strVal val="visible"/>
                                      </p:to>
                                    </p:set>
                                    <p:anim calcmode="lin" valueType="num">
                                      <p:cBhvr additive="base">
                                        <p:cTn id="19" dur="500" fill="hold"/>
                                        <p:tgtEl>
                                          <p:spTgt spid="401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1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1411">
                                            <p:txEl>
                                              <p:pRg st="3" end="3"/>
                                            </p:txEl>
                                          </p:spTgt>
                                        </p:tgtEl>
                                        <p:attrNameLst>
                                          <p:attrName>style.visibility</p:attrName>
                                        </p:attrNameLst>
                                      </p:cBhvr>
                                      <p:to>
                                        <p:strVal val="visible"/>
                                      </p:to>
                                    </p:set>
                                    <p:anim calcmode="lin" valueType="num">
                                      <p:cBhvr additive="base">
                                        <p:cTn id="25" dur="500" fill="hold"/>
                                        <p:tgtEl>
                                          <p:spTgt spid="401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1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1411">
                                            <p:txEl>
                                              <p:pRg st="4" end="4"/>
                                            </p:txEl>
                                          </p:spTgt>
                                        </p:tgtEl>
                                        <p:attrNameLst>
                                          <p:attrName>style.visibility</p:attrName>
                                        </p:attrNameLst>
                                      </p:cBhvr>
                                      <p:to>
                                        <p:strVal val="visible"/>
                                      </p:to>
                                    </p:set>
                                    <p:anim calcmode="lin" valueType="num">
                                      <p:cBhvr additive="base">
                                        <p:cTn id="31" dur="500" fill="hold"/>
                                        <p:tgtEl>
                                          <p:spTgt spid="401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1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1411">
                                            <p:txEl>
                                              <p:pRg st="5" end="5"/>
                                            </p:txEl>
                                          </p:spTgt>
                                        </p:tgtEl>
                                        <p:attrNameLst>
                                          <p:attrName>style.visibility</p:attrName>
                                        </p:attrNameLst>
                                      </p:cBhvr>
                                      <p:to>
                                        <p:strVal val="visible"/>
                                      </p:to>
                                    </p:set>
                                    <p:anim calcmode="lin" valueType="num">
                                      <p:cBhvr additive="base">
                                        <p:cTn id="37" dur="500" fill="hold"/>
                                        <p:tgtEl>
                                          <p:spTgt spid="4014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1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el 1">
            <a:extLst>
              <a:ext uri="{FF2B5EF4-FFF2-40B4-BE49-F238E27FC236}">
                <a16:creationId xmlns:a16="http://schemas.microsoft.com/office/drawing/2014/main" id="{69C3F212-D85C-4CBE-B153-ED05AB858274}"/>
              </a:ext>
            </a:extLst>
          </p:cNvPr>
          <p:cNvSpPr>
            <a:spLocks noGrp="1" noChangeArrowheads="1"/>
          </p:cNvSpPr>
          <p:nvPr>
            <p:ph type="title"/>
          </p:nvPr>
        </p:nvSpPr>
        <p:spPr>
          <a:xfrm>
            <a:off x="1981200" y="274638"/>
            <a:ext cx="8229600" cy="633412"/>
          </a:xfrm>
        </p:spPr>
        <p:txBody>
          <a:bodyPr/>
          <a:lstStyle/>
          <a:p>
            <a:r>
              <a:rPr lang="da-DK" altLang="da-DK" sz="3600" b="1">
                <a:solidFill>
                  <a:srgbClr val="C00000"/>
                </a:solidFill>
              </a:rPr>
              <a:t>NATO konference i Bucharest 2008</a:t>
            </a:r>
          </a:p>
        </p:txBody>
      </p:sp>
      <p:pic>
        <p:nvPicPr>
          <p:cNvPr id="286723" name="Picture 2" descr="NATO - News: Le sommet de Bucarest fait avancer les activités de l&amp;amp;#39;OTAN,  03-Apr.-2008">
            <a:extLst>
              <a:ext uri="{FF2B5EF4-FFF2-40B4-BE49-F238E27FC236}">
                <a16:creationId xmlns:a16="http://schemas.microsoft.com/office/drawing/2014/main" id="{7CC87D23-1657-4121-87F6-B98E3B519B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052513"/>
            <a:ext cx="8801100" cy="58483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66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9A40F-EEC3-4A0A-A3E8-401882B2F015}"/>
              </a:ext>
            </a:extLst>
          </p:cNvPr>
          <p:cNvSpPr>
            <a:spLocks noGrp="1"/>
          </p:cNvSpPr>
          <p:nvPr>
            <p:ph type="title"/>
          </p:nvPr>
        </p:nvSpPr>
        <p:spPr/>
        <p:txBody>
          <a:bodyPr/>
          <a:lstStyle/>
          <a:p>
            <a:r>
              <a:rPr lang="da-DK" b="1" dirty="0">
                <a:solidFill>
                  <a:srgbClr val="C00000"/>
                </a:solidFill>
              </a:rPr>
              <a:t>April 2008</a:t>
            </a:r>
          </a:p>
        </p:txBody>
      </p:sp>
      <p:sp>
        <p:nvSpPr>
          <p:cNvPr id="3" name="Pladsholder til indhold 2">
            <a:extLst>
              <a:ext uri="{FF2B5EF4-FFF2-40B4-BE49-F238E27FC236}">
                <a16:creationId xmlns:a16="http://schemas.microsoft.com/office/drawing/2014/main" id="{CA467488-645B-47BC-9C13-C3C64CDEF0A5}"/>
              </a:ext>
            </a:extLst>
          </p:cNvPr>
          <p:cNvSpPr>
            <a:spLocks noGrp="1"/>
          </p:cNvSpPr>
          <p:nvPr>
            <p:ph idx="1"/>
          </p:nvPr>
        </p:nvSpPr>
        <p:spPr/>
        <p:txBody>
          <a:bodyPr/>
          <a:lstStyle/>
          <a:p>
            <a:r>
              <a:rPr lang="da-DK" dirty="0"/>
              <a:t>USA inviterede Ukraine og Georgien til NATO: </a:t>
            </a:r>
          </a:p>
          <a:p>
            <a:r>
              <a:rPr lang="da-DK" dirty="0"/>
              <a:t>Oprindelig synd</a:t>
            </a:r>
          </a:p>
          <a:p>
            <a:r>
              <a:rPr lang="da-DK" dirty="0"/>
              <a:t>2002: Opsigelse af ABM</a:t>
            </a:r>
          </a:p>
          <a:p>
            <a:r>
              <a:rPr lang="da-DK" dirty="0"/>
              <a:t>2002: Etablering af raketforsvar i Østeuropa (Polen, Tjekkiet, Rumænien)</a:t>
            </a:r>
          </a:p>
          <a:p>
            <a:r>
              <a:rPr lang="da-DK" dirty="0"/>
              <a:t>Opsigelse af Traktaten om konventionelle styrker, CFE</a:t>
            </a:r>
          </a:p>
          <a:p>
            <a:r>
              <a:rPr lang="da-DK" dirty="0"/>
              <a:t>Strategiske a-våben </a:t>
            </a:r>
          </a:p>
        </p:txBody>
      </p:sp>
    </p:spTree>
    <p:extLst>
      <p:ext uri="{BB962C8B-B14F-4D97-AF65-F5344CB8AC3E}">
        <p14:creationId xmlns:p14="http://schemas.microsoft.com/office/powerpoint/2010/main" val="56776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B9231D45-BCA7-4A56-9AD3-40FC6AF7DBD1}"/>
              </a:ext>
            </a:extLst>
          </p:cNvPr>
          <p:cNvSpPr>
            <a:spLocks noGrp="1" noChangeArrowheads="1"/>
          </p:cNvSpPr>
          <p:nvPr>
            <p:ph type="title"/>
          </p:nvPr>
        </p:nvSpPr>
        <p:spPr/>
        <p:txBody>
          <a:bodyPr/>
          <a:lstStyle/>
          <a:p>
            <a:pPr eaLnBrk="1" hangingPunct="1"/>
            <a:r>
              <a:rPr lang="da-DK" altLang="da-DK" b="1">
                <a:solidFill>
                  <a:srgbClr val="C00000"/>
                </a:solidFill>
              </a:rPr>
              <a:t>Militærudgifter</a:t>
            </a:r>
          </a:p>
        </p:txBody>
      </p:sp>
      <p:graphicFrame>
        <p:nvGraphicFramePr>
          <p:cNvPr id="258051" name="Object 4">
            <a:extLst>
              <a:ext uri="{FF2B5EF4-FFF2-40B4-BE49-F238E27FC236}">
                <a16:creationId xmlns:a16="http://schemas.microsoft.com/office/drawing/2014/main" id="{B865654B-03C4-40DE-B970-254210ED9DB8}"/>
              </a:ext>
            </a:extLst>
          </p:cNvPr>
          <p:cNvGraphicFramePr>
            <a:graphicFrameLocks noGrp="1" noChangeAspect="1"/>
          </p:cNvGraphicFramePr>
          <p:nvPr>
            <p:ph idx="1"/>
          </p:nvPr>
        </p:nvGraphicFramePr>
        <p:xfrm>
          <a:off x="3049589" y="1830388"/>
          <a:ext cx="6091237" cy="4064000"/>
        </p:xfrm>
        <a:graphic>
          <a:graphicData uri="http://schemas.openxmlformats.org/presentationml/2006/ole">
            <mc:AlternateContent xmlns:mc="http://schemas.openxmlformats.org/markup-compatibility/2006">
              <mc:Choice xmlns:v="urn:schemas-microsoft-com:vml" Requires="v">
                <p:oleObj spid="_x0000_s6149" name="Diagram" r:id="rId3" imgW="7620000" imgH="5083788" progId="MSGraph.Chart.8">
                  <p:embed followColorScheme="full"/>
                </p:oleObj>
              </mc:Choice>
              <mc:Fallback>
                <p:oleObj name="Diagram" r:id="rId3" imgW="7620000" imgH="5083788" progId="MSGraph.Chart.8">
                  <p:embed followColorScheme="full"/>
                  <p:pic>
                    <p:nvPicPr>
                      <p:cNvPr id="258051" name="Object 4">
                        <a:extLst>
                          <a:ext uri="{FF2B5EF4-FFF2-40B4-BE49-F238E27FC236}">
                            <a16:creationId xmlns:a16="http://schemas.microsoft.com/office/drawing/2014/main" id="{B865654B-03C4-40DE-B970-254210ED9DB8}"/>
                          </a:ext>
                        </a:extLst>
                      </p:cNvPr>
                      <p:cNvPicPr>
                        <a:picLocks noChangeAspect="1" noChangeArrowheads="1"/>
                      </p:cNvPicPr>
                      <p:nvPr/>
                    </p:nvPicPr>
                    <p:blipFill>
                      <a:blip r:embed="rId4"/>
                      <a:srcRect/>
                      <a:stretch>
                        <a:fillRect/>
                      </a:stretch>
                    </p:blipFill>
                    <p:spPr bwMode="auto">
                      <a:xfrm>
                        <a:off x="3049589" y="1830388"/>
                        <a:ext cx="6091237"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9792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4E2ADB7C-CEE0-4E27-A5A5-8B6B4402809B}"/>
              </a:ext>
            </a:extLst>
          </p:cNvPr>
          <p:cNvSpPr>
            <a:spLocks noGrp="1" noChangeArrowheads="1"/>
          </p:cNvSpPr>
          <p:nvPr>
            <p:ph type="title"/>
          </p:nvPr>
        </p:nvSpPr>
        <p:spPr/>
        <p:txBody>
          <a:bodyPr/>
          <a:lstStyle/>
          <a:p>
            <a:endParaRPr lang="da-DK" altLang="da-DK"/>
          </a:p>
        </p:txBody>
      </p:sp>
      <p:pic>
        <p:nvPicPr>
          <p:cNvPr id="259075" name="Picture 4">
            <a:extLst>
              <a:ext uri="{FF2B5EF4-FFF2-40B4-BE49-F238E27FC236}">
                <a16:creationId xmlns:a16="http://schemas.microsoft.com/office/drawing/2014/main" id="{C26CFF1E-ACC5-4A5E-A959-0F236E9F16C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1150938"/>
            <a:ext cx="9144000" cy="5141912"/>
          </a:xfrm>
          <a:noFill/>
        </p:spPr>
      </p:pic>
    </p:spTree>
    <p:extLst>
      <p:ext uri="{BB962C8B-B14F-4D97-AF65-F5344CB8AC3E}">
        <p14:creationId xmlns:p14="http://schemas.microsoft.com/office/powerpoint/2010/main" val="374662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A3797CAA-8930-4F72-B52B-BCAC102D6064}"/>
              </a:ext>
            </a:extLst>
          </p:cNvPr>
          <p:cNvSpPr>
            <a:spLocks noGrp="1" noChangeArrowheads="1"/>
          </p:cNvSpPr>
          <p:nvPr>
            <p:ph type="title"/>
          </p:nvPr>
        </p:nvSpPr>
        <p:spPr/>
        <p:txBody>
          <a:bodyPr/>
          <a:lstStyle/>
          <a:p>
            <a:pPr eaLnBrk="1" hangingPunct="1"/>
            <a:r>
              <a:rPr lang="da-DK" altLang="da-DK" b="1">
                <a:solidFill>
                  <a:schemeClr val="hlink"/>
                </a:solidFill>
              </a:rPr>
              <a:t>Farve-revolutioner</a:t>
            </a:r>
          </a:p>
        </p:txBody>
      </p:sp>
      <p:sp>
        <p:nvSpPr>
          <p:cNvPr id="227331" name="Rectangle 3">
            <a:extLst>
              <a:ext uri="{FF2B5EF4-FFF2-40B4-BE49-F238E27FC236}">
                <a16:creationId xmlns:a16="http://schemas.microsoft.com/office/drawing/2014/main" id="{5FDEF905-1BB8-448A-9B72-D7D729166E2B}"/>
              </a:ext>
            </a:extLst>
          </p:cNvPr>
          <p:cNvSpPr>
            <a:spLocks noGrp="1" noChangeArrowheads="1"/>
          </p:cNvSpPr>
          <p:nvPr>
            <p:ph type="body" idx="1"/>
          </p:nvPr>
        </p:nvSpPr>
        <p:spPr/>
        <p:txBody>
          <a:bodyPr/>
          <a:lstStyle/>
          <a:p>
            <a:pPr eaLnBrk="1" hangingPunct="1"/>
            <a:r>
              <a:rPr lang="da-DK" altLang="da-DK"/>
              <a:t>Velorganiserede bevægelser af unge</a:t>
            </a:r>
          </a:p>
          <a:p>
            <a:pPr eaLnBrk="1" hangingPunct="1"/>
            <a:r>
              <a:rPr lang="da-DK" altLang="da-DK"/>
              <a:t>Unge optrænet i USA</a:t>
            </a:r>
          </a:p>
          <a:p>
            <a:pPr eaLnBrk="1" hangingPunct="1"/>
            <a:r>
              <a:rPr lang="da-DK" altLang="da-DK"/>
              <a:t>Får penge fra USA</a:t>
            </a:r>
          </a:p>
          <a:p>
            <a:pPr eaLnBrk="1" hangingPunct="1"/>
            <a:r>
              <a:rPr lang="da-DK" altLang="da-DK"/>
              <a:t>Vedvarende demonstrationer, der søger at fjerne en siddende præsident fra magten</a:t>
            </a:r>
          </a:p>
          <a:p>
            <a:pPr eaLnBrk="1" hangingPunct="1"/>
            <a:r>
              <a:rPr lang="da-DK" altLang="da-DK"/>
              <a:t>Nye ledere indtager fjendtlig holdning til Rusland og ønsker optagelse i NATO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 calcmode="lin" valueType="num">
                                      <p:cBhvr additive="base">
                                        <p:cTn id="7" dur="500" fill="hold"/>
                                        <p:tgtEl>
                                          <p:spTgt spid="227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7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7331">
                                            <p:txEl>
                                              <p:pRg st="1" end="1"/>
                                            </p:txEl>
                                          </p:spTgt>
                                        </p:tgtEl>
                                        <p:attrNameLst>
                                          <p:attrName>style.visibility</p:attrName>
                                        </p:attrNameLst>
                                      </p:cBhvr>
                                      <p:to>
                                        <p:strVal val="visible"/>
                                      </p:to>
                                    </p:set>
                                    <p:anim calcmode="lin" valueType="num">
                                      <p:cBhvr additive="base">
                                        <p:cTn id="13" dur="500" fill="hold"/>
                                        <p:tgtEl>
                                          <p:spTgt spid="2273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7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7331">
                                            <p:txEl>
                                              <p:pRg st="2" end="2"/>
                                            </p:txEl>
                                          </p:spTgt>
                                        </p:tgtEl>
                                        <p:attrNameLst>
                                          <p:attrName>style.visibility</p:attrName>
                                        </p:attrNameLst>
                                      </p:cBhvr>
                                      <p:to>
                                        <p:strVal val="visible"/>
                                      </p:to>
                                    </p:set>
                                    <p:anim calcmode="lin" valueType="num">
                                      <p:cBhvr additive="base">
                                        <p:cTn id="19" dur="500" fill="hold"/>
                                        <p:tgtEl>
                                          <p:spTgt spid="2273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7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7331">
                                            <p:txEl>
                                              <p:pRg st="3" end="3"/>
                                            </p:txEl>
                                          </p:spTgt>
                                        </p:tgtEl>
                                        <p:attrNameLst>
                                          <p:attrName>style.visibility</p:attrName>
                                        </p:attrNameLst>
                                      </p:cBhvr>
                                      <p:to>
                                        <p:strVal val="visible"/>
                                      </p:to>
                                    </p:set>
                                    <p:anim calcmode="lin" valueType="num">
                                      <p:cBhvr additive="base">
                                        <p:cTn id="25" dur="500" fill="hold"/>
                                        <p:tgtEl>
                                          <p:spTgt spid="2273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73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7331">
                                            <p:txEl>
                                              <p:pRg st="4" end="4"/>
                                            </p:txEl>
                                          </p:spTgt>
                                        </p:tgtEl>
                                        <p:attrNameLst>
                                          <p:attrName>style.visibility</p:attrName>
                                        </p:attrNameLst>
                                      </p:cBhvr>
                                      <p:to>
                                        <p:strVal val="visible"/>
                                      </p:to>
                                    </p:set>
                                    <p:anim calcmode="lin" valueType="num">
                                      <p:cBhvr additive="base">
                                        <p:cTn id="31" dur="500" fill="hold"/>
                                        <p:tgtEl>
                                          <p:spTgt spid="2273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73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C8D2EB50-B12C-4FEB-A2A2-5FC7AD4F287B}"/>
              </a:ext>
            </a:extLst>
          </p:cNvPr>
          <p:cNvSpPr>
            <a:spLocks noGrp="1" noChangeArrowheads="1"/>
          </p:cNvSpPr>
          <p:nvPr>
            <p:ph type="title"/>
          </p:nvPr>
        </p:nvSpPr>
        <p:spPr/>
        <p:txBody>
          <a:bodyPr/>
          <a:lstStyle/>
          <a:p>
            <a:pPr eaLnBrk="1" hangingPunct="1"/>
            <a:r>
              <a:rPr lang="da-DK" altLang="da-DK" b="1">
                <a:solidFill>
                  <a:schemeClr val="hlink"/>
                </a:solidFill>
              </a:rPr>
              <a:t>Saakasjvili og Jusjenko</a:t>
            </a:r>
          </a:p>
        </p:txBody>
      </p:sp>
      <p:sp>
        <p:nvSpPr>
          <p:cNvPr id="234499" name="Rectangle 3">
            <a:extLst>
              <a:ext uri="{FF2B5EF4-FFF2-40B4-BE49-F238E27FC236}">
                <a16:creationId xmlns:a16="http://schemas.microsoft.com/office/drawing/2014/main" id="{9133379D-E169-4568-86F3-DAC9432FE8B1}"/>
              </a:ext>
            </a:extLst>
          </p:cNvPr>
          <p:cNvSpPr>
            <a:spLocks noGrp="1" noChangeArrowheads="1"/>
          </p:cNvSpPr>
          <p:nvPr>
            <p:ph type="body" idx="1"/>
          </p:nvPr>
        </p:nvSpPr>
        <p:spPr/>
        <p:txBody>
          <a:bodyPr/>
          <a:lstStyle/>
          <a:p>
            <a:pPr eaLnBrk="1" hangingPunct="1"/>
            <a:endParaRPr lang="da-DK" altLang="da-DK"/>
          </a:p>
        </p:txBody>
      </p:sp>
      <p:pic>
        <p:nvPicPr>
          <p:cNvPr id="234500" name="Picture 5" descr="Saakashvili76589.jpg">
            <a:extLst>
              <a:ext uri="{FF2B5EF4-FFF2-40B4-BE49-F238E27FC236}">
                <a16:creationId xmlns:a16="http://schemas.microsoft.com/office/drawing/2014/main" id="{E031285C-50F3-4341-9BE7-C48128BB1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14450"/>
            <a:ext cx="377983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01" name="Picture 7" descr="Viktor Yushchenko by Tasnimnews 03.jpg">
            <a:extLst>
              <a:ext uri="{FF2B5EF4-FFF2-40B4-BE49-F238E27FC236}">
                <a16:creationId xmlns:a16="http://schemas.microsoft.com/office/drawing/2014/main" id="{2E0B9CFC-EABC-4333-830D-A60663965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4" y="1314451"/>
            <a:ext cx="4727575"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6B5A3A45-5D40-4BFD-B7EE-396B10F82AF9}"/>
              </a:ext>
            </a:extLst>
          </p:cNvPr>
          <p:cNvSpPr>
            <a:spLocks noGrp="1" noChangeArrowheads="1"/>
          </p:cNvSpPr>
          <p:nvPr>
            <p:ph type="title"/>
          </p:nvPr>
        </p:nvSpPr>
        <p:spPr/>
        <p:txBody>
          <a:bodyPr/>
          <a:lstStyle/>
          <a:p>
            <a:pPr eaLnBrk="1" hangingPunct="1"/>
            <a:endParaRPr lang="da-DK" altLang="da-DK"/>
          </a:p>
        </p:txBody>
      </p:sp>
      <p:sp>
        <p:nvSpPr>
          <p:cNvPr id="287747" name="Rectangle 3">
            <a:extLst>
              <a:ext uri="{FF2B5EF4-FFF2-40B4-BE49-F238E27FC236}">
                <a16:creationId xmlns:a16="http://schemas.microsoft.com/office/drawing/2014/main" id="{576AD248-304D-4FF8-8F0E-47F368A05CD3}"/>
              </a:ext>
            </a:extLst>
          </p:cNvPr>
          <p:cNvSpPr>
            <a:spLocks noGrp="1" noChangeArrowheads="1"/>
          </p:cNvSpPr>
          <p:nvPr>
            <p:ph type="body" idx="1"/>
          </p:nvPr>
        </p:nvSpPr>
        <p:spPr/>
        <p:txBody>
          <a:bodyPr/>
          <a:lstStyle/>
          <a:p>
            <a:pPr eaLnBrk="1" hangingPunct="1"/>
            <a:endParaRPr lang="da-DK" altLang="da-DK"/>
          </a:p>
        </p:txBody>
      </p:sp>
      <p:pic>
        <p:nvPicPr>
          <p:cNvPr id="287748" name="Picture 5" descr="Billedresultat for north caucasus">
            <a:extLst>
              <a:ext uri="{FF2B5EF4-FFF2-40B4-BE49-F238E27FC236}">
                <a16:creationId xmlns:a16="http://schemas.microsoft.com/office/drawing/2014/main" id="{CFD814D2-7283-47DE-970D-CA73D819A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788"/>
            <a:ext cx="8820150" cy="706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el 3">
            <a:extLst>
              <a:ext uri="{FF2B5EF4-FFF2-40B4-BE49-F238E27FC236}">
                <a16:creationId xmlns:a16="http://schemas.microsoft.com/office/drawing/2014/main" id="{59CCF610-F169-41D6-A789-996293B33A1C}"/>
              </a:ext>
            </a:extLst>
          </p:cNvPr>
          <p:cNvSpPr>
            <a:spLocks noGrp="1" noChangeArrowheads="1"/>
          </p:cNvSpPr>
          <p:nvPr>
            <p:ph type="title"/>
          </p:nvPr>
        </p:nvSpPr>
        <p:spPr/>
        <p:txBody>
          <a:bodyPr/>
          <a:lstStyle/>
          <a:p>
            <a:r>
              <a:rPr lang="da-DK" altLang="da-DK" sz="4000" b="1">
                <a:solidFill>
                  <a:srgbClr val="C00000"/>
                </a:solidFill>
              </a:rPr>
              <a:t>Zviad Gamsakhurdia (1939-93) og Mikhel Saakashvili (1967-)</a:t>
            </a:r>
          </a:p>
        </p:txBody>
      </p:sp>
      <p:pic>
        <p:nvPicPr>
          <p:cNvPr id="288771" name="Picture 2" descr="Zviad Gamsakhurdia - Alchetron, The Free Social Encyclopedia">
            <a:extLst>
              <a:ext uri="{FF2B5EF4-FFF2-40B4-BE49-F238E27FC236}">
                <a16:creationId xmlns:a16="http://schemas.microsoft.com/office/drawing/2014/main" id="{3D32753C-7775-41AF-9FEB-17F69982587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3911" t="36533" r="4190"/>
          <a:stretch>
            <a:fillRect/>
          </a:stretch>
        </p:blipFill>
        <p:spPr>
          <a:xfrm>
            <a:off x="1524001" y="2584450"/>
            <a:ext cx="4379913" cy="4273550"/>
          </a:xfrm>
          <a:noFill/>
          <a:extLst>
            <a:ext uri="{909E8E84-426E-40DD-AFC4-6F175D3DCCD1}">
              <a14:hiddenFill xmlns:a14="http://schemas.microsoft.com/office/drawing/2010/main">
                <a:solidFill>
                  <a:srgbClr val="FFFFFF"/>
                </a:solidFill>
              </a14:hiddenFill>
            </a:ext>
          </a:extLst>
        </p:spPr>
      </p:pic>
      <p:pic>
        <p:nvPicPr>
          <p:cNvPr id="288772" name="Picture 4" descr="Mikheil Saakashvili | Biography, Politicians, History, &amp;amp; Facts | Britannica">
            <a:extLst>
              <a:ext uri="{FF2B5EF4-FFF2-40B4-BE49-F238E27FC236}">
                <a16:creationId xmlns:a16="http://schemas.microsoft.com/office/drawing/2014/main" id="{325742C7-3E4B-43A7-B90E-A22CD59EB2A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0120" t="-475" r="6721" b="2"/>
          <a:stretch>
            <a:fillRect/>
          </a:stretch>
        </p:blipFill>
        <p:spPr>
          <a:xfrm>
            <a:off x="5903914" y="2541588"/>
            <a:ext cx="4764087" cy="431641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AD728-C760-4832-92F1-8E57DD395936}"/>
              </a:ext>
            </a:extLst>
          </p:cNvPr>
          <p:cNvSpPr>
            <a:spLocks noGrp="1"/>
          </p:cNvSpPr>
          <p:nvPr>
            <p:ph type="title"/>
          </p:nvPr>
        </p:nvSpPr>
        <p:spPr/>
        <p:txBody>
          <a:bodyPr/>
          <a:lstStyle/>
          <a:p>
            <a:r>
              <a:rPr lang="da-DK" b="1" dirty="0">
                <a:solidFill>
                  <a:srgbClr val="C00000"/>
                </a:solidFill>
              </a:rPr>
              <a:t>Mareridt</a:t>
            </a:r>
          </a:p>
        </p:txBody>
      </p:sp>
      <p:sp>
        <p:nvSpPr>
          <p:cNvPr id="3" name="Pladsholder til indhold 2">
            <a:extLst>
              <a:ext uri="{FF2B5EF4-FFF2-40B4-BE49-F238E27FC236}">
                <a16:creationId xmlns:a16="http://schemas.microsoft.com/office/drawing/2014/main" id="{553088D2-F60B-411F-967C-7B32ECEF77A1}"/>
              </a:ext>
            </a:extLst>
          </p:cNvPr>
          <p:cNvSpPr>
            <a:spLocks noGrp="1"/>
          </p:cNvSpPr>
          <p:nvPr>
            <p:ph idx="1"/>
          </p:nvPr>
        </p:nvSpPr>
        <p:spPr/>
        <p:txBody>
          <a:bodyPr/>
          <a:lstStyle/>
          <a:p>
            <a:r>
              <a:rPr lang="da-DK" dirty="0"/>
              <a:t>Krig der rammer civile bør fordømmes</a:t>
            </a:r>
          </a:p>
          <a:p>
            <a:r>
              <a:rPr lang="da-DK" dirty="0"/>
              <a:t>Reaktioner: moralsk fordømmelse, sanktioner, isolering af ikke bare Rusland men alle russere. </a:t>
            </a:r>
          </a:p>
          <a:p>
            <a:r>
              <a:rPr lang="da-DK" dirty="0"/>
              <a:t>Straf. Smadre Rusland! </a:t>
            </a:r>
          </a:p>
          <a:p>
            <a:r>
              <a:rPr lang="da-DK" dirty="0"/>
              <a:t>Tre spørgsmål: </a:t>
            </a:r>
          </a:p>
          <a:p>
            <a:r>
              <a:rPr lang="da-DK" dirty="0"/>
              <a:t>Hvordan er det kommet dertil? (Hvad har hver part bidraget med)</a:t>
            </a:r>
          </a:p>
          <a:p>
            <a:r>
              <a:rPr lang="da-DK" dirty="0"/>
              <a:t>Hvad gør vi/gør vi ikke? </a:t>
            </a:r>
          </a:p>
          <a:p>
            <a:r>
              <a:rPr lang="da-DK" dirty="0"/>
              <a:t>Hvordan kommer vi videre?</a:t>
            </a:r>
          </a:p>
        </p:txBody>
      </p:sp>
    </p:spTree>
    <p:extLst>
      <p:ext uri="{BB962C8B-B14F-4D97-AF65-F5344CB8AC3E}">
        <p14:creationId xmlns:p14="http://schemas.microsoft.com/office/powerpoint/2010/main" val="49140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E2B992CA-20D2-4BB9-9B78-D81F1F353A10}"/>
              </a:ext>
            </a:extLst>
          </p:cNvPr>
          <p:cNvSpPr>
            <a:spLocks noGrp="1" noChangeArrowheads="1"/>
          </p:cNvSpPr>
          <p:nvPr>
            <p:ph type="title"/>
          </p:nvPr>
        </p:nvSpPr>
        <p:spPr/>
        <p:txBody>
          <a:bodyPr/>
          <a:lstStyle/>
          <a:p>
            <a:pPr eaLnBrk="1" hangingPunct="1"/>
            <a:r>
              <a:rPr lang="da-DK" altLang="da-DK" b="1">
                <a:solidFill>
                  <a:schemeClr val="hlink"/>
                </a:solidFill>
              </a:rPr>
              <a:t>Russisk-Georgisk krig</a:t>
            </a:r>
          </a:p>
        </p:txBody>
      </p:sp>
      <p:sp>
        <p:nvSpPr>
          <p:cNvPr id="274435" name="Rectangle 3">
            <a:extLst>
              <a:ext uri="{FF2B5EF4-FFF2-40B4-BE49-F238E27FC236}">
                <a16:creationId xmlns:a16="http://schemas.microsoft.com/office/drawing/2014/main" id="{126EEEDB-02C1-4FF6-B86B-3653472B2B0C}"/>
              </a:ext>
            </a:extLst>
          </p:cNvPr>
          <p:cNvSpPr>
            <a:spLocks noGrp="1" noChangeArrowheads="1"/>
          </p:cNvSpPr>
          <p:nvPr>
            <p:ph type="body" idx="1"/>
          </p:nvPr>
        </p:nvSpPr>
        <p:spPr/>
        <p:txBody>
          <a:bodyPr/>
          <a:lstStyle/>
          <a:p>
            <a:pPr eaLnBrk="1" hangingPunct="1"/>
            <a:r>
              <a:rPr lang="da-DK" altLang="da-DK"/>
              <a:t>8.august 2008 georgiske styrker angreb Syd Ossetien</a:t>
            </a:r>
          </a:p>
          <a:p>
            <a:pPr eaLnBrk="1" hangingPunct="1"/>
            <a:r>
              <a:rPr lang="da-DK" altLang="da-DK"/>
              <a:t>Flere 100 ossetere dør også 70 russiske tropper</a:t>
            </a:r>
          </a:p>
          <a:p>
            <a:pPr eaLnBrk="1" hangingPunct="1"/>
            <a:r>
              <a:rPr lang="da-DK" altLang="da-DK"/>
              <a:t>Rusland svarer igen smadrer georgisk militær – står 40 km fra Tbilisi - 5 dage –</a:t>
            </a:r>
          </a:p>
          <a:p>
            <a:pPr eaLnBrk="1" hangingPunct="1"/>
            <a:r>
              <a:rPr lang="da-DK" altLang="da-DK"/>
              <a:t>- og trækker sig</a:t>
            </a:r>
          </a:p>
          <a:p>
            <a:pPr eaLnBrk="1" hangingPunct="1"/>
            <a:r>
              <a:rPr lang="da-DK" altLang="da-DK"/>
              <a:t>Fred: Rusland anerkender Syd Ossetien og Abkhasien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4435">
                                            <p:txEl>
                                              <p:pRg st="0" end="0"/>
                                            </p:txEl>
                                          </p:spTgt>
                                        </p:tgtEl>
                                        <p:attrNameLst>
                                          <p:attrName>style.visibility</p:attrName>
                                        </p:attrNameLst>
                                      </p:cBhvr>
                                      <p:to>
                                        <p:strVal val="visible"/>
                                      </p:to>
                                    </p:set>
                                    <p:anim calcmode="lin" valueType="num">
                                      <p:cBhvr additive="base">
                                        <p:cTn id="7"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4435">
                                            <p:txEl>
                                              <p:pRg st="1" end="1"/>
                                            </p:txEl>
                                          </p:spTgt>
                                        </p:tgtEl>
                                        <p:attrNameLst>
                                          <p:attrName>style.visibility</p:attrName>
                                        </p:attrNameLst>
                                      </p:cBhvr>
                                      <p:to>
                                        <p:strVal val="visible"/>
                                      </p:to>
                                    </p:set>
                                    <p:anim calcmode="lin" valueType="num">
                                      <p:cBhvr additive="base">
                                        <p:cTn id="13" dur="500" fill="hold"/>
                                        <p:tgtEl>
                                          <p:spTgt spid="274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4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4435">
                                            <p:txEl>
                                              <p:pRg st="2" end="2"/>
                                            </p:txEl>
                                          </p:spTgt>
                                        </p:tgtEl>
                                        <p:attrNameLst>
                                          <p:attrName>style.visibility</p:attrName>
                                        </p:attrNameLst>
                                      </p:cBhvr>
                                      <p:to>
                                        <p:strVal val="visible"/>
                                      </p:to>
                                    </p:set>
                                    <p:anim calcmode="lin" valueType="num">
                                      <p:cBhvr additive="base">
                                        <p:cTn id="19" dur="500" fill="hold"/>
                                        <p:tgtEl>
                                          <p:spTgt spid="274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4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4435">
                                            <p:txEl>
                                              <p:pRg st="3" end="3"/>
                                            </p:txEl>
                                          </p:spTgt>
                                        </p:tgtEl>
                                        <p:attrNameLst>
                                          <p:attrName>style.visibility</p:attrName>
                                        </p:attrNameLst>
                                      </p:cBhvr>
                                      <p:to>
                                        <p:strVal val="visible"/>
                                      </p:to>
                                    </p:set>
                                    <p:anim calcmode="lin" valueType="num">
                                      <p:cBhvr additive="base">
                                        <p:cTn id="25" dur="500" fill="hold"/>
                                        <p:tgtEl>
                                          <p:spTgt spid="274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4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4435">
                                            <p:txEl>
                                              <p:pRg st="4" end="4"/>
                                            </p:txEl>
                                          </p:spTgt>
                                        </p:tgtEl>
                                        <p:attrNameLst>
                                          <p:attrName>style.visibility</p:attrName>
                                        </p:attrNameLst>
                                      </p:cBhvr>
                                      <p:to>
                                        <p:strVal val="visible"/>
                                      </p:to>
                                    </p:set>
                                    <p:anim calcmode="lin" valueType="num">
                                      <p:cBhvr additive="base">
                                        <p:cTn id="31" dur="500" fill="hold"/>
                                        <p:tgtEl>
                                          <p:spTgt spid="274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4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5CB602D5-ED59-4316-BF8D-54130C93FFE9}"/>
              </a:ext>
            </a:extLst>
          </p:cNvPr>
          <p:cNvSpPr>
            <a:spLocks noGrp="1" noChangeArrowheads="1"/>
          </p:cNvSpPr>
          <p:nvPr>
            <p:ph type="title"/>
          </p:nvPr>
        </p:nvSpPr>
        <p:spPr>
          <a:xfrm>
            <a:off x="1703388" y="274638"/>
            <a:ext cx="8507412" cy="1143000"/>
          </a:xfrm>
        </p:spPr>
        <p:txBody>
          <a:bodyPr/>
          <a:lstStyle/>
          <a:p>
            <a:r>
              <a:rPr lang="da-DK" altLang="da-DK" sz="4000" b="1">
                <a:solidFill>
                  <a:schemeClr val="hlink"/>
                </a:solidFill>
              </a:rPr>
              <a:t>Heidi Tagliavini. Schweizisk jurist</a:t>
            </a:r>
          </a:p>
        </p:txBody>
      </p:sp>
      <p:sp>
        <p:nvSpPr>
          <p:cNvPr id="290819" name="Rectangle 3">
            <a:extLst>
              <a:ext uri="{FF2B5EF4-FFF2-40B4-BE49-F238E27FC236}">
                <a16:creationId xmlns:a16="http://schemas.microsoft.com/office/drawing/2014/main" id="{5E2C6046-96B0-47FB-8B33-E8E9CBEC6A30}"/>
              </a:ext>
            </a:extLst>
          </p:cNvPr>
          <p:cNvSpPr>
            <a:spLocks noGrp="1" noChangeArrowheads="1"/>
          </p:cNvSpPr>
          <p:nvPr>
            <p:ph type="body" idx="1"/>
          </p:nvPr>
        </p:nvSpPr>
        <p:spPr/>
        <p:txBody>
          <a:bodyPr/>
          <a:lstStyle/>
          <a:p>
            <a:endParaRPr lang="da-DK" altLang="da-DK"/>
          </a:p>
        </p:txBody>
      </p:sp>
      <p:pic>
        <p:nvPicPr>
          <p:cNvPr id="290820" name="Picture 5" descr="1024px-Ambassador_Heidi_Tagliavini_speaks_at_OSCE_PA_Winter_Meeting%2C_20_Feb">
            <a:extLst>
              <a:ext uri="{FF2B5EF4-FFF2-40B4-BE49-F238E27FC236}">
                <a16:creationId xmlns:a16="http://schemas.microsoft.com/office/drawing/2014/main" id="{9B6ED76B-343E-41D1-9F79-17DBF9ACD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82725"/>
            <a:ext cx="8243888"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el 1">
            <a:extLst>
              <a:ext uri="{FF2B5EF4-FFF2-40B4-BE49-F238E27FC236}">
                <a16:creationId xmlns:a16="http://schemas.microsoft.com/office/drawing/2014/main" id="{A59E7B1B-7F47-4CF0-8FBE-D3E63C381951}"/>
              </a:ext>
            </a:extLst>
          </p:cNvPr>
          <p:cNvSpPr>
            <a:spLocks noGrp="1" noChangeArrowheads="1"/>
          </p:cNvSpPr>
          <p:nvPr>
            <p:ph type="title"/>
          </p:nvPr>
        </p:nvSpPr>
        <p:spPr/>
        <p:txBody>
          <a:bodyPr/>
          <a:lstStyle/>
          <a:p>
            <a:r>
              <a:rPr lang="da-DK" altLang="da-DK" b="1">
                <a:solidFill>
                  <a:srgbClr val="C00000"/>
                </a:solidFill>
              </a:rPr>
              <a:t>Tagliavinis rapport</a:t>
            </a:r>
          </a:p>
        </p:txBody>
      </p:sp>
      <p:sp>
        <p:nvSpPr>
          <p:cNvPr id="3" name="Pladsholder til indhold 2">
            <a:extLst>
              <a:ext uri="{FF2B5EF4-FFF2-40B4-BE49-F238E27FC236}">
                <a16:creationId xmlns:a16="http://schemas.microsoft.com/office/drawing/2014/main" id="{7F67A0B2-1DC6-4CDE-B06C-F4CC401311D7}"/>
              </a:ext>
            </a:extLst>
          </p:cNvPr>
          <p:cNvSpPr>
            <a:spLocks noGrp="1" noChangeArrowheads="1"/>
          </p:cNvSpPr>
          <p:nvPr>
            <p:ph idx="1"/>
          </p:nvPr>
        </p:nvSpPr>
        <p:spPr/>
        <p:txBody>
          <a:bodyPr/>
          <a:lstStyle/>
          <a:p>
            <a:pPr marL="514350" indent="-514350">
              <a:buFontTx/>
              <a:buAutoNum type="arabicPeriod"/>
            </a:pPr>
            <a:r>
              <a:rPr lang="da-DK" altLang="da-DK"/>
              <a:t>Georgien startede krigen, angreb Syd Ossetien</a:t>
            </a:r>
          </a:p>
          <a:p>
            <a:pPr marL="514350" indent="-514350">
              <a:buFontTx/>
              <a:buAutoNum type="arabicPeriod"/>
            </a:pPr>
            <a:r>
              <a:rPr lang="da-DK" altLang="da-DK"/>
              <a:t>Rusland overreagerede på angrebet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F46F9-74F6-4BDD-8A13-5E9B307D76A8}"/>
              </a:ext>
            </a:extLst>
          </p:cNvPr>
          <p:cNvSpPr>
            <a:spLocks noGrp="1"/>
          </p:cNvSpPr>
          <p:nvPr>
            <p:ph type="ctrTitle"/>
          </p:nvPr>
        </p:nvSpPr>
        <p:spPr/>
        <p:txBody>
          <a:bodyPr/>
          <a:lstStyle/>
          <a:p>
            <a:r>
              <a:rPr lang="da-DK" sz="7200" b="1" dirty="0">
                <a:solidFill>
                  <a:srgbClr val="C00000"/>
                </a:solidFill>
              </a:rPr>
              <a:t>Ukraine</a:t>
            </a:r>
          </a:p>
        </p:txBody>
      </p:sp>
      <p:sp>
        <p:nvSpPr>
          <p:cNvPr id="4" name="Undertitel 3">
            <a:extLst>
              <a:ext uri="{FF2B5EF4-FFF2-40B4-BE49-F238E27FC236}">
                <a16:creationId xmlns:a16="http://schemas.microsoft.com/office/drawing/2014/main" id="{7601D877-5FBC-474A-9A98-CB8C03D5C714}"/>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3541174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A7C6E149-6781-4A94-8B36-D75C9EDB59E4}"/>
              </a:ext>
            </a:extLst>
          </p:cNvPr>
          <p:cNvSpPr>
            <a:spLocks noGrp="1" noChangeArrowheads="1"/>
          </p:cNvSpPr>
          <p:nvPr>
            <p:ph type="title"/>
          </p:nvPr>
        </p:nvSpPr>
        <p:spPr/>
        <p:txBody>
          <a:bodyPr/>
          <a:lstStyle/>
          <a:p>
            <a:pPr eaLnBrk="1" hangingPunct="1"/>
            <a:endParaRPr lang="da-DK" altLang="da-DK"/>
          </a:p>
        </p:txBody>
      </p:sp>
      <p:pic>
        <p:nvPicPr>
          <p:cNvPr id="336899" name="Picture 3" descr="1891173_673881332651227_1148925683_n">
            <a:extLst>
              <a:ext uri="{FF2B5EF4-FFF2-40B4-BE49-F238E27FC236}">
                <a16:creationId xmlns:a16="http://schemas.microsoft.com/office/drawing/2014/main" id="{D76801FC-1F5E-4D13-A825-8E54F79B9A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19288" y="1"/>
            <a:ext cx="7993062" cy="67278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1E6546A2-BB24-4996-A60C-E1DE99AD9471}"/>
              </a:ext>
            </a:extLst>
          </p:cNvPr>
          <p:cNvSpPr>
            <a:spLocks noGrp="1" noChangeArrowheads="1"/>
          </p:cNvSpPr>
          <p:nvPr>
            <p:ph type="title"/>
          </p:nvPr>
        </p:nvSpPr>
        <p:spPr/>
        <p:txBody>
          <a:bodyPr/>
          <a:lstStyle/>
          <a:p>
            <a:pPr eaLnBrk="1" hangingPunct="1"/>
            <a:endParaRPr lang="da-DK" altLang="da-DK"/>
          </a:p>
        </p:txBody>
      </p:sp>
      <p:sp>
        <p:nvSpPr>
          <p:cNvPr id="337923" name="Rectangle 3">
            <a:extLst>
              <a:ext uri="{FF2B5EF4-FFF2-40B4-BE49-F238E27FC236}">
                <a16:creationId xmlns:a16="http://schemas.microsoft.com/office/drawing/2014/main" id="{87C18639-3F9B-4D9C-BE6C-C20A91DB13B2}"/>
              </a:ext>
            </a:extLst>
          </p:cNvPr>
          <p:cNvSpPr>
            <a:spLocks noGrp="1" noChangeArrowheads="1"/>
          </p:cNvSpPr>
          <p:nvPr>
            <p:ph type="body" idx="1"/>
          </p:nvPr>
        </p:nvSpPr>
        <p:spPr/>
        <p:txBody>
          <a:bodyPr/>
          <a:lstStyle/>
          <a:p>
            <a:pPr eaLnBrk="1" hangingPunct="1"/>
            <a:endParaRPr lang="da-DK" altLang="da-DK"/>
          </a:p>
        </p:txBody>
      </p:sp>
      <p:pic>
        <p:nvPicPr>
          <p:cNvPr id="337924" name="Picture 4" descr="ukraine 2004">
            <a:extLst>
              <a:ext uri="{FF2B5EF4-FFF2-40B4-BE49-F238E27FC236}">
                <a16:creationId xmlns:a16="http://schemas.microsoft.com/office/drawing/2014/main" id="{DFE4262B-4D08-462E-B435-0367262D6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8314"/>
            <a:ext cx="9144000" cy="6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DF1B5DDC-E20D-4A3E-A744-A492903E8058}"/>
              </a:ext>
            </a:extLst>
          </p:cNvPr>
          <p:cNvSpPr>
            <a:spLocks noGrp="1" noChangeArrowheads="1"/>
          </p:cNvSpPr>
          <p:nvPr>
            <p:ph type="title"/>
          </p:nvPr>
        </p:nvSpPr>
        <p:spPr/>
        <p:txBody>
          <a:bodyPr/>
          <a:lstStyle/>
          <a:p>
            <a:pPr eaLnBrk="1" hangingPunct="1"/>
            <a:endParaRPr lang="da-DK" altLang="da-DK"/>
          </a:p>
        </p:txBody>
      </p:sp>
      <p:sp>
        <p:nvSpPr>
          <p:cNvPr id="338947" name="Rectangle 3">
            <a:extLst>
              <a:ext uri="{FF2B5EF4-FFF2-40B4-BE49-F238E27FC236}">
                <a16:creationId xmlns:a16="http://schemas.microsoft.com/office/drawing/2014/main" id="{92FA8579-F5C1-4107-B112-BE3B0A5CC2CD}"/>
              </a:ext>
            </a:extLst>
          </p:cNvPr>
          <p:cNvSpPr>
            <a:spLocks noGrp="1" noChangeArrowheads="1"/>
          </p:cNvSpPr>
          <p:nvPr>
            <p:ph type="body" idx="1"/>
          </p:nvPr>
        </p:nvSpPr>
        <p:spPr/>
        <p:txBody>
          <a:bodyPr/>
          <a:lstStyle/>
          <a:p>
            <a:pPr eaLnBrk="1" hangingPunct="1"/>
            <a:endParaRPr lang="da-DK" altLang="da-DK"/>
          </a:p>
        </p:txBody>
      </p:sp>
      <p:pic>
        <p:nvPicPr>
          <p:cNvPr id="338948" name="Picture 4" descr="Bh0OXb9CEAAj2va">
            <a:extLst>
              <a:ext uri="{FF2B5EF4-FFF2-40B4-BE49-F238E27FC236}">
                <a16:creationId xmlns:a16="http://schemas.microsoft.com/office/drawing/2014/main" id="{C9C5E62A-C773-432D-AAC7-838623407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24624986-C143-4B8E-A3E5-C38DE4E9B341}"/>
              </a:ext>
            </a:extLst>
          </p:cNvPr>
          <p:cNvSpPr>
            <a:spLocks noGrp="1" noChangeArrowheads="1"/>
          </p:cNvSpPr>
          <p:nvPr>
            <p:ph type="title"/>
          </p:nvPr>
        </p:nvSpPr>
        <p:spPr/>
        <p:txBody>
          <a:bodyPr/>
          <a:lstStyle/>
          <a:p>
            <a:pPr eaLnBrk="1" hangingPunct="1"/>
            <a:endParaRPr lang="da-DK" altLang="da-DK"/>
          </a:p>
        </p:txBody>
      </p:sp>
      <p:sp>
        <p:nvSpPr>
          <p:cNvPr id="340995" name="Rectangle 3">
            <a:extLst>
              <a:ext uri="{FF2B5EF4-FFF2-40B4-BE49-F238E27FC236}">
                <a16:creationId xmlns:a16="http://schemas.microsoft.com/office/drawing/2014/main" id="{F95A8ED0-E37D-4666-8862-909CF046BB97}"/>
              </a:ext>
            </a:extLst>
          </p:cNvPr>
          <p:cNvSpPr>
            <a:spLocks noGrp="1" noChangeArrowheads="1"/>
          </p:cNvSpPr>
          <p:nvPr>
            <p:ph type="body" idx="1"/>
          </p:nvPr>
        </p:nvSpPr>
        <p:spPr/>
        <p:txBody>
          <a:bodyPr/>
          <a:lstStyle/>
          <a:p>
            <a:pPr eaLnBrk="1" hangingPunct="1"/>
            <a:endParaRPr lang="da-DK" altLang="da-DK"/>
          </a:p>
        </p:txBody>
      </p:sp>
      <p:pic>
        <p:nvPicPr>
          <p:cNvPr id="340996" name="Picture 4" descr="infox1">
            <a:extLst>
              <a:ext uri="{FF2B5EF4-FFF2-40B4-BE49-F238E27FC236}">
                <a16:creationId xmlns:a16="http://schemas.microsoft.com/office/drawing/2014/main" id="{C08CB09D-36F8-447C-9E67-D24DC9F69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171450"/>
            <a:ext cx="720090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Titel 1">
            <a:extLst>
              <a:ext uri="{FF2B5EF4-FFF2-40B4-BE49-F238E27FC236}">
                <a16:creationId xmlns:a16="http://schemas.microsoft.com/office/drawing/2014/main" id="{0A489849-B165-4196-81B1-AA966DF94A5F}"/>
              </a:ext>
            </a:extLst>
          </p:cNvPr>
          <p:cNvSpPr>
            <a:spLocks noGrp="1" noChangeArrowheads="1"/>
          </p:cNvSpPr>
          <p:nvPr>
            <p:ph type="title"/>
          </p:nvPr>
        </p:nvSpPr>
        <p:spPr/>
        <p:txBody>
          <a:bodyPr/>
          <a:lstStyle/>
          <a:p>
            <a:r>
              <a:rPr lang="da-DK" altLang="da-DK" sz="4000" b="1">
                <a:solidFill>
                  <a:srgbClr val="C00000"/>
                </a:solidFill>
              </a:rPr>
              <a:t>For og imod NATO i Ukraine </a:t>
            </a:r>
            <a:r>
              <a:rPr lang="da-DK" altLang="da-DK" sz="3200" b="1">
                <a:solidFill>
                  <a:srgbClr val="C00000"/>
                </a:solidFill>
              </a:rPr>
              <a:t>2009 (Pew International)</a:t>
            </a:r>
          </a:p>
        </p:txBody>
      </p:sp>
      <p:graphicFrame>
        <p:nvGraphicFramePr>
          <p:cNvPr id="350211" name="Pladsholder til indhold 5">
            <a:extLst>
              <a:ext uri="{FF2B5EF4-FFF2-40B4-BE49-F238E27FC236}">
                <a16:creationId xmlns:a16="http://schemas.microsoft.com/office/drawing/2014/main" id="{FB010240-A09F-4A23-A235-C6EA85724B2E}"/>
              </a:ext>
            </a:extLst>
          </p:cNvPr>
          <p:cNvGraphicFramePr>
            <a:graphicFrameLocks noGrp="1"/>
          </p:cNvGraphicFramePr>
          <p:nvPr>
            <p:ph idx="1"/>
          </p:nvPr>
        </p:nvGraphicFramePr>
        <p:xfrm>
          <a:off x="2001839" y="1620839"/>
          <a:ext cx="8562975" cy="4071937"/>
        </p:xfrm>
        <a:graphic>
          <a:graphicData uri="http://schemas.openxmlformats.org/presentationml/2006/ole">
            <mc:AlternateContent xmlns:mc="http://schemas.openxmlformats.org/markup-compatibility/2006">
              <mc:Choice xmlns:v="urn:schemas-microsoft-com:vml" Requires="v">
                <p:oleObj spid="_x0000_s1033" name="Chart" r:id="rId3" imgW="8717162" imgH="4145070" progId="Excel.Chart.8">
                  <p:embed/>
                </p:oleObj>
              </mc:Choice>
              <mc:Fallback>
                <p:oleObj name="Chart" r:id="rId3" imgW="8717162" imgH="4145070" progId="Excel.Chart.8">
                  <p:embed/>
                  <p:pic>
                    <p:nvPicPr>
                      <p:cNvPr id="350211" name="Pladsholder til indhold 5">
                        <a:extLst>
                          <a:ext uri="{FF2B5EF4-FFF2-40B4-BE49-F238E27FC236}">
                            <a16:creationId xmlns:a16="http://schemas.microsoft.com/office/drawing/2014/main" id="{FB010240-A09F-4A23-A235-C6EA85724B2E}"/>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839" y="1620839"/>
                        <a:ext cx="8562975" cy="407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Titel 1">
            <a:extLst>
              <a:ext uri="{FF2B5EF4-FFF2-40B4-BE49-F238E27FC236}">
                <a16:creationId xmlns:a16="http://schemas.microsoft.com/office/drawing/2014/main" id="{E31E5F89-C6CE-4C10-ABB5-DF5AB47C9099}"/>
              </a:ext>
            </a:extLst>
          </p:cNvPr>
          <p:cNvSpPr>
            <a:spLocks noGrp="1" noChangeArrowheads="1"/>
          </p:cNvSpPr>
          <p:nvPr>
            <p:ph type="title"/>
          </p:nvPr>
        </p:nvSpPr>
        <p:spPr/>
        <p:txBody>
          <a:bodyPr/>
          <a:lstStyle/>
          <a:p>
            <a:r>
              <a:rPr lang="da-DK" altLang="da-DK" sz="4000" b="1">
                <a:solidFill>
                  <a:srgbClr val="C00000"/>
                </a:solidFill>
              </a:rPr>
              <a:t>Imod NATO (2009) </a:t>
            </a:r>
            <a:br>
              <a:rPr lang="da-DK" altLang="da-DK" sz="4000" b="1">
                <a:solidFill>
                  <a:srgbClr val="C00000"/>
                </a:solidFill>
              </a:rPr>
            </a:br>
            <a:r>
              <a:rPr lang="da-DK" altLang="da-DK" sz="4000" b="1">
                <a:solidFill>
                  <a:srgbClr val="C00000"/>
                </a:solidFill>
              </a:rPr>
              <a:t>fordelt på regioner </a:t>
            </a:r>
          </a:p>
        </p:txBody>
      </p:sp>
      <p:graphicFrame>
        <p:nvGraphicFramePr>
          <p:cNvPr id="351235" name="Pladsholder til indhold 5">
            <a:extLst>
              <a:ext uri="{FF2B5EF4-FFF2-40B4-BE49-F238E27FC236}">
                <a16:creationId xmlns:a16="http://schemas.microsoft.com/office/drawing/2014/main" id="{D8212D1C-BF6E-414B-A2B2-889DCE489655}"/>
              </a:ext>
            </a:extLst>
          </p:cNvPr>
          <p:cNvGraphicFramePr>
            <a:graphicFrameLocks noGrp="1"/>
          </p:cNvGraphicFramePr>
          <p:nvPr>
            <p:ph idx="1"/>
          </p:nvPr>
        </p:nvGraphicFramePr>
        <p:xfrm>
          <a:off x="1930400" y="1555751"/>
          <a:ext cx="8331200" cy="4614863"/>
        </p:xfrm>
        <a:graphic>
          <a:graphicData uri="http://schemas.openxmlformats.org/presentationml/2006/ole">
            <mc:AlternateContent xmlns:mc="http://schemas.openxmlformats.org/markup-compatibility/2006">
              <mc:Choice xmlns:v="urn:schemas-microsoft-com:vml" Requires="v">
                <p:oleObj spid="_x0000_s2057" name="Chart" r:id="rId3" imgW="8336329" imgH="4617720" progId="Excel.Chart.8">
                  <p:embed/>
                </p:oleObj>
              </mc:Choice>
              <mc:Fallback>
                <p:oleObj name="Chart" r:id="rId3" imgW="8336329" imgH="4617720" progId="Excel.Chart.8">
                  <p:embed/>
                  <p:pic>
                    <p:nvPicPr>
                      <p:cNvPr id="351235" name="Pladsholder til indhold 5">
                        <a:extLst>
                          <a:ext uri="{FF2B5EF4-FFF2-40B4-BE49-F238E27FC236}">
                            <a16:creationId xmlns:a16="http://schemas.microsoft.com/office/drawing/2014/main" id="{D8212D1C-BF6E-414B-A2B2-889DCE489655}"/>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1555751"/>
                        <a:ext cx="8331200" cy="461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E0A24-9070-4DB1-94CB-4AFAE2560CFC}"/>
              </a:ext>
            </a:extLst>
          </p:cNvPr>
          <p:cNvSpPr>
            <a:spLocks noGrp="1"/>
          </p:cNvSpPr>
          <p:nvPr>
            <p:ph type="title"/>
          </p:nvPr>
        </p:nvSpPr>
        <p:spPr/>
        <p:txBody>
          <a:bodyPr/>
          <a:lstStyle/>
          <a:p>
            <a:r>
              <a:rPr lang="da-DK" b="1" dirty="0">
                <a:solidFill>
                  <a:srgbClr val="C00000"/>
                </a:solidFill>
              </a:rPr>
              <a:t>Oprindelig fejlkonstruktion i 1990´erne</a:t>
            </a:r>
          </a:p>
        </p:txBody>
      </p:sp>
      <p:sp>
        <p:nvSpPr>
          <p:cNvPr id="3" name="Pladsholder til indhold 2">
            <a:extLst>
              <a:ext uri="{FF2B5EF4-FFF2-40B4-BE49-F238E27FC236}">
                <a16:creationId xmlns:a16="http://schemas.microsoft.com/office/drawing/2014/main" id="{3F31F4FE-E66B-43DF-A7CF-AE4472D569EA}"/>
              </a:ext>
            </a:extLst>
          </p:cNvPr>
          <p:cNvSpPr>
            <a:spLocks noGrp="1"/>
          </p:cNvSpPr>
          <p:nvPr>
            <p:ph idx="1"/>
          </p:nvPr>
        </p:nvSpPr>
        <p:spPr/>
        <p:txBody>
          <a:bodyPr/>
          <a:lstStyle/>
          <a:p>
            <a:r>
              <a:rPr lang="da-DK" dirty="0"/>
              <a:t>Chartret i Paris 1990´ udelt fred</a:t>
            </a:r>
          </a:p>
          <a:p>
            <a:r>
              <a:rPr lang="da-DK" dirty="0"/>
              <a:t>Løfter til Mikhail Gorbatjov</a:t>
            </a:r>
          </a:p>
          <a:p>
            <a:r>
              <a:rPr lang="da-DK" dirty="0"/>
              <a:t>Bill Clinton US – præsident 1993-2001: NATO udvidelse</a:t>
            </a:r>
          </a:p>
          <a:p>
            <a:r>
              <a:rPr lang="da-DK" dirty="0"/>
              <a:t>Reaktion fra Boris Jeltsin december 1994. Liberale russere advarede</a:t>
            </a:r>
          </a:p>
          <a:p>
            <a:r>
              <a:rPr lang="da-DK" dirty="0"/>
              <a:t>1999: Første NATO udvidelse – samtidig med bombardementer af Serbien</a:t>
            </a:r>
          </a:p>
          <a:p>
            <a:r>
              <a:rPr lang="da-DK" dirty="0"/>
              <a:t>Manglende inddragelse af Rusland i europæisk sikkerhedsstruktur</a:t>
            </a:r>
          </a:p>
          <a:p>
            <a:r>
              <a:rPr lang="da-DK" dirty="0" err="1"/>
              <a:t>Russia</a:t>
            </a:r>
            <a:r>
              <a:rPr lang="da-DK" dirty="0"/>
              <a:t> NATO </a:t>
            </a:r>
            <a:r>
              <a:rPr lang="da-DK" dirty="0" err="1"/>
              <a:t>Counsil</a:t>
            </a:r>
            <a:r>
              <a:rPr lang="da-DK" dirty="0"/>
              <a:t> 2002. 2004: Big Bang</a:t>
            </a:r>
          </a:p>
          <a:p>
            <a:endParaRPr lang="da-DK" dirty="0"/>
          </a:p>
          <a:p>
            <a:endParaRPr lang="da-DK" dirty="0"/>
          </a:p>
        </p:txBody>
      </p:sp>
    </p:spTree>
    <p:extLst>
      <p:ext uri="{BB962C8B-B14F-4D97-AF65-F5344CB8AC3E}">
        <p14:creationId xmlns:p14="http://schemas.microsoft.com/office/powerpoint/2010/main" val="39140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286874E1-852F-458A-8BB3-EAEF55C039A8}"/>
              </a:ext>
            </a:extLst>
          </p:cNvPr>
          <p:cNvSpPr>
            <a:spLocks noGrp="1" noChangeArrowheads="1"/>
          </p:cNvSpPr>
          <p:nvPr>
            <p:ph type="title"/>
          </p:nvPr>
        </p:nvSpPr>
        <p:spPr/>
        <p:txBody>
          <a:bodyPr/>
          <a:lstStyle/>
          <a:p>
            <a:pPr eaLnBrk="1" hangingPunct="1"/>
            <a:r>
              <a:rPr lang="da-DK" altLang="da-DK" b="1">
                <a:solidFill>
                  <a:schemeClr val="hlink"/>
                </a:solidFill>
              </a:rPr>
              <a:t>Ukraine krisen – 2 kriser</a:t>
            </a:r>
          </a:p>
        </p:txBody>
      </p:sp>
      <p:sp>
        <p:nvSpPr>
          <p:cNvPr id="263171" name="Rectangle 4">
            <a:extLst>
              <a:ext uri="{FF2B5EF4-FFF2-40B4-BE49-F238E27FC236}">
                <a16:creationId xmlns:a16="http://schemas.microsoft.com/office/drawing/2014/main" id="{D766B73D-DB6D-4CE8-97E6-33AE99B0E140}"/>
              </a:ext>
            </a:extLst>
          </p:cNvPr>
          <p:cNvSpPr>
            <a:spLocks noGrp="1" noChangeArrowheads="1"/>
          </p:cNvSpPr>
          <p:nvPr>
            <p:ph type="body" sz="half" idx="1"/>
          </p:nvPr>
        </p:nvSpPr>
        <p:spPr/>
        <p:txBody>
          <a:bodyPr/>
          <a:lstStyle/>
          <a:p>
            <a:pPr eaLnBrk="1" hangingPunct="1"/>
            <a:r>
              <a:rPr lang="da-DK" altLang="da-DK" sz="2800" b="1" u="sng"/>
              <a:t>1. Krise:</a:t>
            </a:r>
          </a:p>
          <a:p>
            <a:pPr eaLnBrk="1" hangingPunct="1"/>
            <a:r>
              <a:rPr lang="da-DK" altLang="da-DK" sz="2800"/>
              <a:t>Etniske, sociale, kulturelle, økonomiske spændinger i Ukraine</a:t>
            </a:r>
          </a:p>
          <a:p>
            <a:pPr eaLnBrk="1" hangingPunct="1"/>
            <a:r>
              <a:rPr lang="da-DK" altLang="da-DK" sz="2800"/>
              <a:t>Syd-Øst Nord-Vest</a:t>
            </a:r>
          </a:p>
          <a:p>
            <a:pPr eaLnBrk="1" hangingPunct="1"/>
            <a:r>
              <a:rPr lang="da-DK" altLang="da-DK" sz="2800"/>
              <a:t>Oligark fænomenet</a:t>
            </a:r>
          </a:p>
        </p:txBody>
      </p:sp>
      <p:sp>
        <p:nvSpPr>
          <p:cNvPr id="263172" name="Rectangle 5">
            <a:extLst>
              <a:ext uri="{FF2B5EF4-FFF2-40B4-BE49-F238E27FC236}">
                <a16:creationId xmlns:a16="http://schemas.microsoft.com/office/drawing/2014/main" id="{716355F7-CED7-4423-9EEE-8EC87DD021AD}"/>
              </a:ext>
            </a:extLst>
          </p:cNvPr>
          <p:cNvSpPr>
            <a:spLocks noGrp="1" noChangeArrowheads="1"/>
          </p:cNvSpPr>
          <p:nvPr>
            <p:ph type="body" sz="half" idx="2"/>
          </p:nvPr>
        </p:nvSpPr>
        <p:spPr/>
        <p:txBody>
          <a:bodyPr/>
          <a:lstStyle/>
          <a:p>
            <a:pPr eaLnBrk="1" hangingPunct="1"/>
            <a:r>
              <a:rPr lang="da-DK" altLang="da-DK" sz="2800" b="1" u="sng"/>
              <a:t>2. Krise:</a:t>
            </a:r>
          </a:p>
          <a:p>
            <a:pPr eaLnBrk="1" hangingPunct="1"/>
            <a:r>
              <a:rPr lang="da-DK" altLang="da-DK" sz="2800"/>
              <a:t>Geopolitiske spændinger mellem Rusland og NATO/EU</a:t>
            </a:r>
          </a:p>
          <a:p>
            <a:pPr eaLnBrk="1" hangingPunct="1"/>
            <a:r>
              <a:rPr lang="da-DK" altLang="da-DK" sz="2800"/>
              <a:t>For Rusland sikkerhedspolitik</a:t>
            </a:r>
          </a:p>
        </p:txBody>
      </p:sp>
    </p:spTree>
    <p:extLst>
      <p:ext uri="{BB962C8B-B14F-4D97-AF65-F5344CB8AC3E}">
        <p14:creationId xmlns:p14="http://schemas.microsoft.com/office/powerpoint/2010/main" val="207156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 calcmode="lin" valueType="num">
                                      <p:cBhvr additive="base">
                                        <p:cTn id="7" dur="500" fill="hold"/>
                                        <p:tgtEl>
                                          <p:spTgt spid="263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3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3171">
                                            <p:txEl>
                                              <p:pRg st="1" end="1"/>
                                            </p:txEl>
                                          </p:spTgt>
                                        </p:tgtEl>
                                        <p:attrNameLst>
                                          <p:attrName>style.visibility</p:attrName>
                                        </p:attrNameLst>
                                      </p:cBhvr>
                                      <p:to>
                                        <p:strVal val="visible"/>
                                      </p:to>
                                    </p:set>
                                    <p:anim calcmode="lin" valueType="num">
                                      <p:cBhvr additive="base">
                                        <p:cTn id="13" dur="500" fill="hold"/>
                                        <p:tgtEl>
                                          <p:spTgt spid="263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3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3171">
                                            <p:txEl>
                                              <p:pRg st="2" end="2"/>
                                            </p:txEl>
                                          </p:spTgt>
                                        </p:tgtEl>
                                        <p:attrNameLst>
                                          <p:attrName>style.visibility</p:attrName>
                                        </p:attrNameLst>
                                      </p:cBhvr>
                                      <p:to>
                                        <p:strVal val="visible"/>
                                      </p:to>
                                    </p:set>
                                    <p:anim calcmode="lin" valueType="num">
                                      <p:cBhvr additive="base">
                                        <p:cTn id="19" dur="500" fill="hold"/>
                                        <p:tgtEl>
                                          <p:spTgt spid="263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3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3171">
                                            <p:txEl>
                                              <p:pRg st="3" end="3"/>
                                            </p:txEl>
                                          </p:spTgt>
                                        </p:tgtEl>
                                        <p:attrNameLst>
                                          <p:attrName>style.visibility</p:attrName>
                                        </p:attrNameLst>
                                      </p:cBhvr>
                                      <p:to>
                                        <p:strVal val="visible"/>
                                      </p:to>
                                    </p:set>
                                    <p:anim calcmode="lin" valueType="num">
                                      <p:cBhvr additive="base">
                                        <p:cTn id="25" dur="500" fill="hold"/>
                                        <p:tgtEl>
                                          <p:spTgt spid="263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3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3172">
                                            <p:txEl>
                                              <p:pRg st="0" end="0"/>
                                            </p:txEl>
                                          </p:spTgt>
                                        </p:tgtEl>
                                        <p:attrNameLst>
                                          <p:attrName>style.visibility</p:attrName>
                                        </p:attrNameLst>
                                      </p:cBhvr>
                                      <p:to>
                                        <p:strVal val="visible"/>
                                      </p:to>
                                    </p:set>
                                    <p:anim calcmode="lin" valueType="num">
                                      <p:cBhvr additive="base">
                                        <p:cTn id="31" dur="500" fill="hold"/>
                                        <p:tgtEl>
                                          <p:spTgt spid="26317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3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3172">
                                            <p:txEl>
                                              <p:pRg st="1" end="1"/>
                                            </p:txEl>
                                          </p:spTgt>
                                        </p:tgtEl>
                                        <p:attrNameLst>
                                          <p:attrName>style.visibility</p:attrName>
                                        </p:attrNameLst>
                                      </p:cBhvr>
                                      <p:to>
                                        <p:strVal val="visible"/>
                                      </p:to>
                                    </p:set>
                                    <p:anim calcmode="lin" valueType="num">
                                      <p:cBhvr additive="base">
                                        <p:cTn id="37" dur="500" fill="hold"/>
                                        <p:tgtEl>
                                          <p:spTgt spid="26317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3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3172">
                                            <p:txEl>
                                              <p:pRg st="2" end="2"/>
                                            </p:txEl>
                                          </p:spTgt>
                                        </p:tgtEl>
                                        <p:attrNameLst>
                                          <p:attrName>style.visibility</p:attrName>
                                        </p:attrNameLst>
                                      </p:cBhvr>
                                      <p:to>
                                        <p:strVal val="visible"/>
                                      </p:to>
                                    </p:set>
                                    <p:anim calcmode="lin" valueType="num">
                                      <p:cBhvr additive="base">
                                        <p:cTn id="43" dur="500" fill="hold"/>
                                        <p:tgtEl>
                                          <p:spTgt spid="26317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317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p:bldP spid="26317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C09BF423-B598-4C9C-81C5-4DB2D7FB793F}"/>
              </a:ext>
            </a:extLst>
          </p:cNvPr>
          <p:cNvSpPr>
            <a:spLocks noGrp="1" noChangeArrowheads="1"/>
          </p:cNvSpPr>
          <p:nvPr>
            <p:ph type="title"/>
          </p:nvPr>
        </p:nvSpPr>
        <p:spPr/>
        <p:txBody>
          <a:bodyPr/>
          <a:lstStyle/>
          <a:p>
            <a:pPr eaLnBrk="1" hangingPunct="1"/>
            <a:r>
              <a:rPr lang="da-DK" altLang="da-DK" b="1">
                <a:solidFill>
                  <a:schemeClr val="hlink"/>
                </a:solidFill>
              </a:rPr>
              <a:t>November 2013</a:t>
            </a:r>
          </a:p>
        </p:txBody>
      </p:sp>
      <p:sp>
        <p:nvSpPr>
          <p:cNvPr id="443395" name="Rectangle 3">
            <a:extLst>
              <a:ext uri="{FF2B5EF4-FFF2-40B4-BE49-F238E27FC236}">
                <a16:creationId xmlns:a16="http://schemas.microsoft.com/office/drawing/2014/main" id="{C048BE8A-8E0F-443C-8695-865995E6D461}"/>
              </a:ext>
            </a:extLst>
          </p:cNvPr>
          <p:cNvSpPr>
            <a:spLocks noGrp="1" noChangeArrowheads="1"/>
          </p:cNvSpPr>
          <p:nvPr>
            <p:ph type="body" sz="half" idx="1"/>
          </p:nvPr>
        </p:nvSpPr>
        <p:spPr/>
        <p:txBody>
          <a:bodyPr/>
          <a:lstStyle/>
          <a:p>
            <a:pPr eaLnBrk="1" hangingPunct="1">
              <a:lnSpc>
                <a:spcPct val="90000"/>
              </a:lnSpc>
            </a:pPr>
            <a:r>
              <a:rPr lang="da-DK" altLang="da-DK" sz="2800" b="1" u="sng"/>
              <a:t>EU aftale</a:t>
            </a:r>
          </a:p>
          <a:p>
            <a:pPr eaLnBrk="1" hangingPunct="1">
              <a:lnSpc>
                <a:spcPct val="90000"/>
              </a:lnSpc>
            </a:pPr>
            <a:r>
              <a:rPr lang="da-DK" altLang="da-DK" sz="2800"/>
              <a:t>Frihandel</a:t>
            </a:r>
          </a:p>
          <a:p>
            <a:pPr eaLnBrk="1" hangingPunct="1">
              <a:lnSpc>
                <a:spcPct val="90000"/>
              </a:lnSpc>
            </a:pPr>
            <a:r>
              <a:rPr lang="da-DK" altLang="da-DK" sz="2800"/>
              <a:t>Liberalisering af grænsetrafik</a:t>
            </a:r>
          </a:p>
          <a:p>
            <a:pPr eaLnBrk="1" hangingPunct="1">
              <a:lnSpc>
                <a:spcPct val="90000"/>
              </a:lnSpc>
            </a:pPr>
            <a:r>
              <a:rPr lang="da-DK" altLang="da-DK" sz="2800"/>
              <a:t>Krav til ukrainsk ret og administration</a:t>
            </a:r>
          </a:p>
          <a:p>
            <a:pPr eaLnBrk="1" hangingPunct="1">
              <a:lnSpc>
                <a:spcPct val="90000"/>
              </a:lnSpc>
            </a:pPr>
            <a:r>
              <a:rPr lang="da-DK" altLang="da-DK" sz="2800"/>
              <a:t>Tilbud lån: 600 mill. Euro</a:t>
            </a:r>
          </a:p>
          <a:p>
            <a:pPr eaLnBrk="1" hangingPunct="1">
              <a:lnSpc>
                <a:spcPct val="90000"/>
              </a:lnSpc>
            </a:pPr>
            <a:r>
              <a:rPr lang="da-DK" altLang="da-DK" sz="2800"/>
              <a:t>Problem: Dyrt for Ukraine, tab af handel med Rusland: 160 mia. US $ ??</a:t>
            </a:r>
          </a:p>
          <a:p>
            <a:pPr eaLnBrk="1" hangingPunct="1">
              <a:lnSpc>
                <a:spcPct val="90000"/>
              </a:lnSpc>
              <a:buFontTx/>
              <a:buNone/>
            </a:pPr>
            <a:endParaRPr lang="da-DK" altLang="da-DK" sz="2800"/>
          </a:p>
        </p:txBody>
      </p:sp>
      <p:sp>
        <p:nvSpPr>
          <p:cNvPr id="443396" name="Rectangle 4">
            <a:extLst>
              <a:ext uri="{FF2B5EF4-FFF2-40B4-BE49-F238E27FC236}">
                <a16:creationId xmlns:a16="http://schemas.microsoft.com/office/drawing/2014/main" id="{2189DE30-C4CE-4D94-8836-5CC9E2715C3D}"/>
              </a:ext>
            </a:extLst>
          </p:cNvPr>
          <p:cNvSpPr>
            <a:spLocks noGrp="1" noChangeArrowheads="1"/>
          </p:cNvSpPr>
          <p:nvPr>
            <p:ph type="body" sz="half" idx="2"/>
          </p:nvPr>
        </p:nvSpPr>
        <p:spPr/>
        <p:txBody>
          <a:bodyPr/>
          <a:lstStyle/>
          <a:p>
            <a:pPr eaLnBrk="1" hangingPunct="1">
              <a:lnSpc>
                <a:spcPct val="90000"/>
              </a:lnSpc>
            </a:pPr>
            <a:r>
              <a:rPr lang="da-DK" altLang="da-DK" sz="2800" b="1" u="sng"/>
              <a:t>Aftale med Rusland</a:t>
            </a:r>
            <a:r>
              <a:rPr lang="da-DK" altLang="da-DK" sz="2800"/>
              <a:t>:</a:t>
            </a:r>
          </a:p>
          <a:p>
            <a:pPr eaLnBrk="1" hangingPunct="1">
              <a:lnSpc>
                <a:spcPct val="90000"/>
              </a:lnSpc>
            </a:pPr>
            <a:r>
              <a:rPr lang="da-DK" altLang="da-DK" sz="2800"/>
              <a:t>Aftale om 15 mia. US $ i lån</a:t>
            </a:r>
          </a:p>
          <a:p>
            <a:pPr eaLnBrk="1" hangingPunct="1">
              <a:lnSpc>
                <a:spcPct val="90000"/>
              </a:lnSpc>
            </a:pPr>
            <a:r>
              <a:rPr lang="da-DK" altLang="da-DK" sz="2800"/>
              <a:t>Gas aftale</a:t>
            </a:r>
          </a:p>
          <a:p>
            <a:pPr eaLnBrk="1" hangingPunct="1">
              <a:lnSpc>
                <a:spcPct val="90000"/>
              </a:lnSpc>
            </a:pPr>
            <a:r>
              <a:rPr lang="da-DK" altLang="da-DK" sz="2800"/>
              <a:t>Krim leje-aftale</a:t>
            </a:r>
          </a:p>
          <a:p>
            <a:pPr eaLnBrk="1" hangingPunct="1">
              <a:lnSpc>
                <a:spcPct val="90000"/>
              </a:lnSpc>
            </a:pPr>
            <a:r>
              <a:rPr lang="da-DK" altLang="da-DK" sz="2800"/>
              <a:t>Problem: Udelukker EU aftale</a:t>
            </a:r>
          </a:p>
        </p:txBody>
      </p:sp>
    </p:spTree>
    <p:extLst>
      <p:ext uri="{BB962C8B-B14F-4D97-AF65-F5344CB8AC3E}">
        <p14:creationId xmlns:p14="http://schemas.microsoft.com/office/powerpoint/2010/main" val="2930903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3395">
                                            <p:txEl>
                                              <p:pRg st="0" end="0"/>
                                            </p:txEl>
                                          </p:spTgt>
                                        </p:tgtEl>
                                        <p:attrNameLst>
                                          <p:attrName>style.visibility</p:attrName>
                                        </p:attrNameLst>
                                      </p:cBhvr>
                                      <p:to>
                                        <p:strVal val="visible"/>
                                      </p:to>
                                    </p:set>
                                    <p:anim calcmode="lin" valueType="num">
                                      <p:cBhvr additive="base">
                                        <p:cTn id="7" dur="500" fill="hold"/>
                                        <p:tgtEl>
                                          <p:spTgt spid="443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3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3395">
                                            <p:txEl>
                                              <p:pRg st="1" end="1"/>
                                            </p:txEl>
                                          </p:spTgt>
                                        </p:tgtEl>
                                        <p:attrNameLst>
                                          <p:attrName>style.visibility</p:attrName>
                                        </p:attrNameLst>
                                      </p:cBhvr>
                                      <p:to>
                                        <p:strVal val="visible"/>
                                      </p:to>
                                    </p:set>
                                    <p:anim calcmode="lin" valueType="num">
                                      <p:cBhvr additive="base">
                                        <p:cTn id="13" dur="500" fill="hold"/>
                                        <p:tgtEl>
                                          <p:spTgt spid="443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3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3395">
                                            <p:txEl>
                                              <p:pRg st="2" end="2"/>
                                            </p:txEl>
                                          </p:spTgt>
                                        </p:tgtEl>
                                        <p:attrNameLst>
                                          <p:attrName>style.visibility</p:attrName>
                                        </p:attrNameLst>
                                      </p:cBhvr>
                                      <p:to>
                                        <p:strVal val="visible"/>
                                      </p:to>
                                    </p:set>
                                    <p:anim calcmode="lin" valueType="num">
                                      <p:cBhvr additive="base">
                                        <p:cTn id="19" dur="500" fill="hold"/>
                                        <p:tgtEl>
                                          <p:spTgt spid="443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3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3395">
                                            <p:txEl>
                                              <p:pRg st="3" end="3"/>
                                            </p:txEl>
                                          </p:spTgt>
                                        </p:tgtEl>
                                        <p:attrNameLst>
                                          <p:attrName>style.visibility</p:attrName>
                                        </p:attrNameLst>
                                      </p:cBhvr>
                                      <p:to>
                                        <p:strVal val="visible"/>
                                      </p:to>
                                    </p:set>
                                    <p:anim calcmode="lin" valueType="num">
                                      <p:cBhvr additive="base">
                                        <p:cTn id="25" dur="500" fill="hold"/>
                                        <p:tgtEl>
                                          <p:spTgt spid="443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3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3395">
                                            <p:txEl>
                                              <p:pRg st="4" end="4"/>
                                            </p:txEl>
                                          </p:spTgt>
                                        </p:tgtEl>
                                        <p:attrNameLst>
                                          <p:attrName>style.visibility</p:attrName>
                                        </p:attrNameLst>
                                      </p:cBhvr>
                                      <p:to>
                                        <p:strVal val="visible"/>
                                      </p:to>
                                    </p:set>
                                    <p:anim calcmode="lin" valueType="num">
                                      <p:cBhvr additive="base">
                                        <p:cTn id="31" dur="500" fill="hold"/>
                                        <p:tgtEl>
                                          <p:spTgt spid="4433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3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3395">
                                            <p:txEl>
                                              <p:pRg st="5" end="5"/>
                                            </p:txEl>
                                          </p:spTgt>
                                        </p:tgtEl>
                                        <p:attrNameLst>
                                          <p:attrName>style.visibility</p:attrName>
                                        </p:attrNameLst>
                                      </p:cBhvr>
                                      <p:to>
                                        <p:strVal val="visible"/>
                                      </p:to>
                                    </p:set>
                                    <p:anim calcmode="lin" valueType="num">
                                      <p:cBhvr additive="base">
                                        <p:cTn id="37" dur="500" fill="hold"/>
                                        <p:tgtEl>
                                          <p:spTgt spid="4433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3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43396">
                                            <p:txEl>
                                              <p:pRg st="0" end="0"/>
                                            </p:txEl>
                                          </p:spTgt>
                                        </p:tgtEl>
                                        <p:attrNameLst>
                                          <p:attrName>style.visibility</p:attrName>
                                        </p:attrNameLst>
                                      </p:cBhvr>
                                      <p:to>
                                        <p:strVal val="visible"/>
                                      </p:to>
                                    </p:set>
                                    <p:anim calcmode="lin" valueType="num">
                                      <p:cBhvr additive="base">
                                        <p:cTn id="43" dur="500" fill="hold"/>
                                        <p:tgtEl>
                                          <p:spTgt spid="44339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433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43396">
                                            <p:txEl>
                                              <p:pRg st="1" end="1"/>
                                            </p:txEl>
                                          </p:spTgt>
                                        </p:tgtEl>
                                        <p:attrNameLst>
                                          <p:attrName>style.visibility</p:attrName>
                                        </p:attrNameLst>
                                      </p:cBhvr>
                                      <p:to>
                                        <p:strVal val="visible"/>
                                      </p:to>
                                    </p:set>
                                    <p:anim calcmode="lin" valueType="num">
                                      <p:cBhvr additive="base">
                                        <p:cTn id="49" dur="500" fill="hold"/>
                                        <p:tgtEl>
                                          <p:spTgt spid="44339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33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43396">
                                            <p:txEl>
                                              <p:pRg st="2" end="2"/>
                                            </p:txEl>
                                          </p:spTgt>
                                        </p:tgtEl>
                                        <p:attrNameLst>
                                          <p:attrName>style.visibility</p:attrName>
                                        </p:attrNameLst>
                                      </p:cBhvr>
                                      <p:to>
                                        <p:strVal val="visible"/>
                                      </p:to>
                                    </p:set>
                                    <p:anim calcmode="lin" valueType="num">
                                      <p:cBhvr additive="base">
                                        <p:cTn id="55" dur="500" fill="hold"/>
                                        <p:tgtEl>
                                          <p:spTgt spid="44339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433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43396">
                                            <p:txEl>
                                              <p:pRg st="3" end="3"/>
                                            </p:txEl>
                                          </p:spTgt>
                                        </p:tgtEl>
                                        <p:attrNameLst>
                                          <p:attrName>style.visibility</p:attrName>
                                        </p:attrNameLst>
                                      </p:cBhvr>
                                      <p:to>
                                        <p:strVal val="visible"/>
                                      </p:to>
                                    </p:set>
                                    <p:anim calcmode="lin" valueType="num">
                                      <p:cBhvr additive="base">
                                        <p:cTn id="61" dur="500" fill="hold"/>
                                        <p:tgtEl>
                                          <p:spTgt spid="44339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433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3396">
                                            <p:txEl>
                                              <p:pRg st="4" end="4"/>
                                            </p:txEl>
                                          </p:spTgt>
                                        </p:tgtEl>
                                        <p:attrNameLst>
                                          <p:attrName>style.visibility</p:attrName>
                                        </p:attrNameLst>
                                      </p:cBhvr>
                                      <p:to>
                                        <p:strVal val="visible"/>
                                      </p:to>
                                    </p:set>
                                    <p:anim calcmode="lin" valueType="num">
                                      <p:cBhvr additive="base">
                                        <p:cTn id="67" dur="500" fill="hold"/>
                                        <p:tgtEl>
                                          <p:spTgt spid="44339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4339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build="p"/>
      <p:bldP spid="44339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01EF3B6C-BA66-4203-BCCC-10055590768E}"/>
              </a:ext>
            </a:extLst>
          </p:cNvPr>
          <p:cNvSpPr>
            <a:spLocks noGrp="1" noChangeArrowheads="1"/>
          </p:cNvSpPr>
          <p:nvPr>
            <p:ph type="title"/>
          </p:nvPr>
        </p:nvSpPr>
        <p:spPr/>
        <p:txBody>
          <a:bodyPr/>
          <a:lstStyle/>
          <a:p>
            <a:pPr algn="r" eaLnBrk="1" hangingPunct="1"/>
            <a:r>
              <a:rPr lang="da-DK" altLang="da-DK" sz="3200" b="1">
                <a:solidFill>
                  <a:schemeClr val="hlink"/>
                </a:solidFill>
              </a:rPr>
              <a:t>Aftale med Rusland</a:t>
            </a:r>
            <a:br>
              <a:rPr lang="da-DK" altLang="da-DK" sz="3200" b="1">
                <a:solidFill>
                  <a:schemeClr val="hlink"/>
                </a:solidFill>
              </a:rPr>
            </a:br>
            <a:r>
              <a:rPr lang="da-DK" altLang="da-DK" sz="3200" b="1">
                <a:solidFill>
                  <a:schemeClr val="hlink"/>
                </a:solidFill>
              </a:rPr>
              <a:t> i december 2013</a:t>
            </a:r>
          </a:p>
        </p:txBody>
      </p:sp>
      <p:sp>
        <p:nvSpPr>
          <p:cNvPr id="355331" name="Rectangle 3">
            <a:extLst>
              <a:ext uri="{FF2B5EF4-FFF2-40B4-BE49-F238E27FC236}">
                <a16:creationId xmlns:a16="http://schemas.microsoft.com/office/drawing/2014/main" id="{154442FC-D495-4871-A960-03D99350105A}"/>
              </a:ext>
            </a:extLst>
          </p:cNvPr>
          <p:cNvSpPr>
            <a:spLocks noGrp="1" noChangeArrowheads="1"/>
          </p:cNvSpPr>
          <p:nvPr>
            <p:ph type="body" idx="1"/>
          </p:nvPr>
        </p:nvSpPr>
        <p:spPr/>
        <p:txBody>
          <a:bodyPr/>
          <a:lstStyle/>
          <a:p>
            <a:pPr eaLnBrk="1" hangingPunct="1"/>
            <a:endParaRPr lang="da-DK" altLang="da-DK"/>
          </a:p>
        </p:txBody>
      </p:sp>
      <p:pic>
        <p:nvPicPr>
          <p:cNvPr id="355332" name="Picture 4" descr="File:Signing 17 December 2013 Ukrainian-Russian action plan.jpg">
            <a:extLst>
              <a:ext uri="{FF2B5EF4-FFF2-40B4-BE49-F238E27FC236}">
                <a16:creationId xmlns:a16="http://schemas.microsoft.com/office/drawing/2014/main" id="{FAB73C69-8C2A-4BF9-B012-AFFBF24C0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81076"/>
            <a:ext cx="507682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731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9C7A1377-A31A-463B-A640-2AB5AFB175C0}"/>
              </a:ext>
            </a:extLst>
          </p:cNvPr>
          <p:cNvSpPr>
            <a:spLocks noGrp="1" noChangeArrowheads="1"/>
          </p:cNvSpPr>
          <p:nvPr>
            <p:ph type="title"/>
          </p:nvPr>
        </p:nvSpPr>
        <p:spPr/>
        <p:txBody>
          <a:bodyPr/>
          <a:lstStyle/>
          <a:p>
            <a:pPr eaLnBrk="1" hangingPunct="1"/>
            <a:endParaRPr lang="da-DK" altLang="da-DK"/>
          </a:p>
        </p:txBody>
      </p:sp>
      <p:sp>
        <p:nvSpPr>
          <p:cNvPr id="356355" name="Rectangle 3">
            <a:extLst>
              <a:ext uri="{FF2B5EF4-FFF2-40B4-BE49-F238E27FC236}">
                <a16:creationId xmlns:a16="http://schemas.microsoft.com/office/drawing/2014/main" id="{E6F12964-DCAC-4CE8-84C8-04037551E0D2}"/>
              </a:ext>
            </a:extLst>
          </p:cNvPr>
          <p:cNvSpPr>
            <a:spLocks noGrp="1" noChangeArrowheads="1"/>
          </p:cNvSpPr>
          <p:nvPr>
            <p:ph type="body" idx="1"/>
          </p:nvPr>
        </p:nvSpPr>
        <p:spPr/>
        <p:txBody>
          <a:bodyPr/>
          <a:lstStyle/>
          <a:p>
            <a:pPr eaLnBrk="1" hangingPunct="1"/>
            <a:endParaRPr lang="da-DK" altLang="da-DK"/>
          </a:p>
        </p:txBody>
      </p:sp>
      <p:pic>
        <p:nvPicPr>
          <p:cNvPr id="356356" name="Picture 4" descr="File:Kyiv is angry 027.jpg">
            <a:extLst>
              <a:ext uri="{FF2B5EF4-FFF2-40B4-BE49-F238E27FC236}">
                <a16:creationId xmlns:a16="http://schemas.microsoft.com/office/drawing/2014/main" id="{F33D9944-4F33-425D-80AA-7B77FC54C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25614"/>
            <a:ext cx="9144000"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67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D3677652-1FEB-42D2-B98C-14E49F2C2623}"/>
              </a:ext>
            </a:extLst>
          </p:cNvPr>
          <p:cNvSpPr>
            <a:spLocks noGrp="1" noChangeArrowheads="1"/>
          </p:cNvSpPr>
          <p:nvPr>
            <p:ph type="title"/>
          </p:nvPr>
        </p:nvSpPr>
        <p:spPr/>
        <p:txBody>
          <a:bodyPr/>
          <a:lstStyle/>
          <a:p>
            <a:pPr eaLnBrk="1" hangingPunct="1"/>
            <a:r>
              <a:rPr lang="da-DK" altLang="da-DK" sz="3600" b="1">
                <a:solidFill>
                  <a:schemeClr val="hlink"/>
                </a:solidFill>
              </a:rPr>
              <a:t>Tjahnibok, Nuland, Klitsjko Jatsenjuk</a:t>
            </a:r>
          </a:p>
        </p:txBody>
      </p:sp>
      <p:sp>
        <p:nvSpPr>
          <p:cNvPr id="357379" name="Rectangle 3">
            <a:extLst>
              <a:ext uri="{FF2B5EF4-FFF2-40B4-BE49-F238E27FC236}">
                <a16:creationId xmlns:a16="http://schemas.microsoft.com/office/drawing/2014/main" id="{EA1AFE4E-A404-4E2D-B098-F77AD36FBBAF}"/>
              </a:ext>
            </a:extLst>
          </p:cNvPr>
          <p:cNvSpPr>
            <a:spLocks noGrp="1" noChangeArrowheads="1"/>
          </p:cNvSpPr>
          <p:nvPr>
            <p:ph type="body" idx="1"/>
          </p:nvPr>
        </p:nvSpPr>
        <p:spPr/>
        <p:txBody>
          <a:bodyPr/>
          <a:lstStyle/>
          <a:p>
            <a:pPr eaLnBrk="1" hangingPunct="1"/>
            <a:endParaRPr lang="da-DK" altLang="da-DK"/>
          </a:p>
        </p:txBody>
      </p:sp>
      <p:pic>
        <p:nvPicPr>
          <p:cNvPr id="357380" name="Picture 4" descr="nuland-in-ukraine">
            <a:extLst>
              <a:ext uri="{FF2B5EF4-FFF2-40B4-BE49-F238E27FC236}">
                <a16:creationId xmlns:a16="http://schemas.microsoft.com/office/drawing/2014/main" id="{2AABFEBF-3DFE-4D18-A3DA-72F186ABB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145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244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8A6945FC-E448-41F0-989B-9473BDDD7768}"/>
              </a:ext>
            </a:extLst>
          </p:cNvPr>
          <p:cNvSpPr>
            <a:spLocks noGrp="1" noChangeArrowheads="1"/>
          </p:cNvSpPr>
          <p:nvPr>
            <p:ph type="title"/>
          </p:nvPr>
        </p:nvSpPr>
        <p:spPr>
          <a:xfrm>
            <a:off x="1992313" y="0"/>
            <a:ext cx="8229600" cy="1143000"/>
          </a:xfrm>
        </p:spPr>
        <p:txBody>
          <a:bodyPr/>
          <a:lstStyle/>
          <a:p>
            <a:pPr eaLnBrk="1" hangingPunct="1"/>
            <a:r>
              <a:rPr lang="da-DK" altLang="da-DK" b="1">
                <a:solidFill>
                  <a:schemeClr val="hlink"/>
                </a:solidFill>
              </a:rPr>
              <a:t>Dmitro Jarosj</a:t>
            </a:r>
          </a:p>
        </p:txBody>
      </p:sp>
      <p:sp>
        <p:nvSpPr>
          <p:cNvPr id="358403" name="Rectangle 3">
            <a:extLst>
              <a:ext uri="{FF2B5EF4-FFF2-40B4-BE49-F238E27FC236}">
                <a16:creationId xmlns:a16="http://schemas.microsoft.com/office/drawing/2014/main" id="{3679C985-56E5-47FF-A043-9794EA6871D8}"/>
              </a:ext>
            </a:extLst>
          </p:cNvPr>
          <p:cNvSpPr>
            <a:spLocks noGrp="1" noChangeArrowheads="1"/>
          </p:cNvSpPr>
          <p:nvPr>
            <p:ph type="body" idx="1"/>
          </p:nvPr>
        </p:nvSpPr>
        <p:spPr/>
        <p:txBody>
          <a:bodyPr/>
          <a:lstStyle/>
          <a:p>
            <a:pPr eaLnBrk="1" hangingPunct="1"/>
            <a:endParaRPr lang="da-DK" altLang="da-DK"/>
          </a:p>
        </p:txBody>
      </p:sp>
      <p:pic>
        <p:nvPicPr>
          <p:cNvPr id="358404" name="Picture 4" descr="Dmitry Yarosh Russia Ukraine Oil Gas Pipeline">
            <a:extLst>
              <a:ext uri="{FF2B5EF4-FFF2-40B4-BE49-F238E27FC236}">
                <a16:creationId xmlns:a16="http://schemas.microsoft.com/office/drawing/2014/main" id="{ABC39D36-06DF-4A4E-B590-88B140EC2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08076"/>
            <a:ext cx="914400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2864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5DD8665F-C3F9-4D87-A6A2-C4C0ED9C3A32}"/>
              </a:ext>
            </a:extLst>
          </p:cNvPr>
          <p:cNvSpPr>
            <a:spLocks noGrp="1" noChangeArrowheads="1"/>
          </p:cNvSpPr>
          <p:nvPr>
            <p:ph type="title"/>
          </p:nvPr>
        </p:nvSpPr>
        <p:spPr>
          <a:xfrm>
            <a:off x="1703389" y="274638"/>
            <a:ext cx="8713787" cy="1143000"/>
          </a:xfrm>
        </p:spPr>
        <p:txBody>
          <a:bodyPr/>
          <a:lstStyle/>
          <a:p>
            <a:pPr eaLnBrk="1" hangingPunct="1"/>
            <a:r>
              <a:rPr lang="da-DK" altLang="da-DK" sz="4000" b="1">
                <a:solidFill>
                  <a:schemeClr val="hlink"/>
                </a:solidFill>
              </a:rPr>
              <a:t>Maidan fra november 2013              til februar 2014</a:t>
            </a:r>
          </a:p>
        </p:txBody>
      </p:sp>
      <p:sp>
        <p:nvSpPr>
          <p:cNvPr id="453635" name="Rectangle 3">
            <a:extLst>
              <a:ext uri="{FF2B5EF4-FFF2-40B4-BE49-F238E27FC236}">
                <a16:creationId xmlns:a16="http://schemas.microsoft.com/office/drawing/2014/main" id="{AB5311A4-E280-426F-89CB-70A6BC27E331}"/>
              </a:ext>
            </a:extLst>
          </p:cNvPr>
          <p:cNvSpPr>
            <a:spLocks noGrp="1" noChangeArrowheads="1"/>
          </p:cNvSpPr>
          <p:nvPr>
            <p:ph type="body" idx="1"/>
          </p:nvPr>
        </p:nvSpPr>
        <p:spPr>
          <a:xfrm>
            <a:off x="1981200" y="1600200"/>
            <a:ext cx="8957094" cy="4852988"/>
          </a:xfrm>
        </p:spPr>
        <p:txBody>
          <a:bodyPr/>
          <a:lstStyle/>
          <a:p>
            <a:pPr eaLnBrk="1" hangingPunct="1"/>
            <a:r>
              <a:rPr lang="da-DK" altLang="da-DK" dirty="0"/>
              <a:t>Konflikten kulminerede i februar 2014.</a:t>
            </a:r>
          </a:p>
          <a:p>
            <a:pPr eaLnBrk="1" hangingPunct="1"/>
            <a:r>
              <a:rPr lang="da-DK" altLang="da-DK" dirty="0"/>
              <a:t>Højre Sektor fik stadig større indflydelse (bevæbnede)</a:t>
            </a:r>
          </a:p>
          <a:p>
            <a:pPr eaLnBrk="1" hangingPunct="1"/>
            <a:r>
              <a:rPr lang="da-DK" altLang="da-DK" dirty="0"/>
              <a:t>Svingende reaktion fra regering og præsident </a:t>
            </a:r>
          </a:p>
          <a:p>
            <a:pPr eaLnBrk="1" hangingPunct="1"/>
            <a:r>
              <a:rPr lang="da-DK" altLang="da-DK" dirty="0"/>
              <a:t>Næsten 100 dræbte d. 18.-20. februar</a:t>
            </a:r>
          </a:p>
          <a:p>
            <a:pPr eaLnBrk="1" hangingPunct="1"/>
            <a:r>
              <a:rPr lang="da-DK" altLang="da-DK" dirty="0"/>
              <a:t>Herunder 39 </a:t>
            </a:r>
            <a:r>
              <a:rPr lang="da-DK" altLang="da-DK" dirty="0" err="1"/>
              <a:t>politi-folk</a:t>
            </a:r>
            <a:r>
              <a:rPr lang="da-DK" altLang="da-DK" dirty="0"/>
              <a:t>.</a:t>
            </a:r>
          </a:p>
          <a:p>
            <a:pPr eaLnBrk="1" hangingPunct="1"/>
            <a:r>
              <a:rPr lang="da-DK" altLang="da-DK" dirty="0" err="1"/>
              <a:t>Anti-Maidan</a:t>
            </a:r>
            <a:r>
              <a:rPr lang="da-DK" altLang="da-DK" dirty="0"/>
              <a:t> i Syd og Øst tog til</a:t>
            </a:r>
          </a:p>
          <a:p>
            <a:pPr eaLnBrk="1" hangingPunct="1">
              <a:buFontTx/>
              <a:buNone/>
            </a:pPr>
            <a:endParaRPr lang="da-DK" altLang="da-DK" dirty="0"/>
          </a:p>
        </p:txBody>
      </p:sp>
    </p:spTree>
    <p:extLst>
      <p:ext uri="{BB962C8B-B14F-4D97-AF65-F5344CB8AC3E}">
        <p14:creationId xmlns:p14="http://schemas.microsoft.com/office/powerpoint/2010/main" val="1621612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anim calcmode="lin" valueType="num">
                                      <p:cBhvr additive="base">
                                        <p:cTn id="7" dur="500" fill="hold"/>
                                        <p:tgtEl>
                                          <p:spTgt spid="453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3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3635">
                                            <p:txEl>
                                              <p:pRg st="1" end="1"/>
                                            </p:txEl>
                                          </p:spTgt>
                                        </p:tgtEl>
                                        <p:attrNameLst>
                                          <p:attrName>style.visibility</p:attrName>
                                        </p:attrNameLst>
                                      </p:cBhvr>
                                      <p:to>
                                        <p:strVal val="visible"/>
                                      </p:to>
                                    </p:set>
                                    <p:anim calcmode="lin" valueType="num">
                                      <p:cBhvr additive="base">
                                        <p:cTn id="13" dur="500" fill="hold"/>
                                        <p:tgtEl>
                                          <p:spTgt spid="453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3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3635">
                                            <p:txEl>
                                              <p:pRg st="2" end="2"/>
                                            </p:txEl>
                                          </p:spTgt>
                                        </p:tgtEl>
                                        <p:attrNameLst>
                                          <p:attrName>style.visibility</p:attrName>
                                        </p:attrNameLst>
                                      </p:cBhvr>
                                      <p:to>
                                        <p:strVal val="visible"/>
                                      </p:to>
                                    </p:set>
                                    <p:anim calcmode="lin" valueType="num">
                                      <p:cBhvr additive="base">
                                        <p:cTn id="19" dur="500" fill="hold"/>
                                        <p:tgtEl>
                                          <p:spTgt spid="453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3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3635">
                                            <p:txEl>
                                              <p:pRg st="3" end="3"/>
                                            </p:txEl>
                                          </p:spTgt>
                                        </p:tgtEl>
                                        <p:attrNameLst>
                                          <p:attrName>style.visibility</p:attrName>
                                        </p:attrNameLst>
                                      </p:cBhvr>
                                      <p:to>
                                        <p:strVal val="visible"/>
                                      </p:to>
                                    </p:set>
                                    <p:anim calcmode="lin" valueType="num">
                                      <p:cBhvr additive="base">
                                        <p:cTn id="25" dur="500" fill="hold"/>
                                        <p:tgtEl>
                                          <p:spTgt spid="453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3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3635">
                                            <p:txEl>
                                              <p:pRg st="4" end="4"/>
                                            </p:txEl>
                                          </p:spTgt>
                                        </p:tgtEl>
                                        <p:attrNameLst>
                                          <p:attrName>style.visibility</p:attrName>
                                        </p:attrNameLst>
                                      </p:cBhvr>
                                      <p:to>
                                        <p:strVal val="visible"/>
                                      </p:to>
                                    </p:set>
                                    <p:anim calcmode="lin" valueType="num">
                                      <p:cBhvr additive="base">
                                        <p:cTn id="31" dur="500" fill="hold"/>
                                        <p:tgtEl>
                                          <p:spTgt spid="4536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36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3635">
                                            <p:txEl>
                                              <p:pRg st="5" end="5"/>
                                            </p:txEl>
                                          </p:spTgt>
                                        </p:tgtEl>
                                        <p:attrNameLst>
                                          <p:attrName>style.visibility</p:attrName>
                                        </p:attrNameLst>
                                      </p:cBhvr>
                                      <p:to>
                                        <p:strVal val="visible"/>
                                      </p:to>
                                    </p:set>
                                    <p:anim calcmode="lin" valueType="num">
                                      <p:cBhvr additive="base">
                                        <p:cTn id="37" dur="500" fill="hold"/>
                                        <p:tgtEl>
                                          <p:spTgt spid="4536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36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5BBB205C-5B5B-4540-A440-C41171EAB8F5}"/>
              </a:ext>
            </a:extLst>
          </p:cNvPr>
          <p:cNvSpPr>
            <a:spLocks noGrp="1" noChangeArrowheads="1"/>
          </p:cNvSpPr>
          <p:nvPr>
            <p:ph type="title"/>
          </p:nvPr>
        </p:nvSpPr>
        <p:spPr/>
        <p:txBody>
          <a:bodyPr/>
          <a:lstStyle/>
          <a:p>
            <a:pPr eaLnBrk="1" hangingPunct="1"/>
            <a:r>
              <a:rPr lang="da-DK" altLang="da-DK" b="1">
                <a:solidFill>
                  <a:schemeClr val="hlink"/>
                </a:solidFill>
              </a:rPr>
              <a:t>Aftale februar 21. februar</a:t>
            </a:r>
          </a:p>
        </p:txBody>
      </p:sp>
      <p:sp>
        <p:nvSpPr>
          <p:cNvPr id="454659" name="Rectangle 3">
            <a:extLst>
              <a:ext uri="{FF2B5EF4-FFF2-40B4-BE49-F238E27FC236}">
                <a16:creationId xmlns:a16="http://schemas.microsoft.com/office/drawing/2014/main" id="{AD15D4BD-6C78-4AE4-BDD4-76975856B373}"/>
              </a:ext>
            </a:extLst>
          </p:cNvPr>
          <p:cNvSpPr>
            <a:spLocks noGrp="1" noChangeArrowheads="1"/>
          </p:cNvSpPr>
          <p:nvPr>
            <p:ph type="body" idx="1"/>
          </p:nvPr>
        </p:nvSpPr>
        <p:spPr>
          <a:xfrm>
            <a:off x="1981200" y="1600200"/>
            <a:ext cx="8229600" cy="4852988"/>
          </a:xfrm>
        </p:spPr>
        <p:txBody>
          <a:bodyPr/>
          <a:lstStyle/>
          <a:p>
            <a:pPr marL="609600" indent="-609600" eaLnBrk="1" hangingPunct="1">
              <a:lnSpc>
                <a:spcPct val="80000"/>
              </a:lnSpc>
              <a:buFontTx/>
              <a:buAutoNum type="arabicPeriod"/>
            </a:pPr>
            <a:r>
              <a:rPr lang="da-DK" altLang="da-DK" sz="2400"/>
              <a:t>Magtdeling </a:t>
            </a:r>
          </a:p>
          <a:p>
            <a:pPr marL="609600" indent="-609600" eaLnBrk="1" hangingPunct="1">
              <a:lnSpc>
                <a:spcPct val="80000"/>
              </a:lnSpc>
              <a:buFontTx/>
              <a:buAutoNum type="arabicPeriod"/>
            </a:pPr>
            <a:r>
              <a:rPr lang="da-DK" altLang="da-DK" sz="2400"/>
              <a:t>Valg til præsidentposten og parlamentet før tid</a:t>
            </a:r>
          </a:p>
          <a:p>
            <a:pPr marL="609600" indent="-609600" eaLnBrk="1" hangingPunct="1">
              <a:lnSpc>
                <a:spcPct val="80000"/>
              </a:lnSpc>
              <a:buFontTx/>
              <a:buAutoNum type="arabicPeriod"/>
            </a:pPr>
            <a:r>
              <a:rPr lang="da-DK" altLang="da-DK" sz="2400"/>
              <a:t>Undersøgelse af Maidan skyderiet</a:t>
            </a:r>
          </a:p>
          <a:p>
            <a:pPr marL="609600" indent="-609600" eaLnBrk="1" hangingPunct="1">
              <a:lnSpc>
                <a:spcPct val="80000"/>
              </a:lnSpc>
              <a:buFontTx/>
              <a:buAutoNum type="arabicPeriod"/>
            </a:pPr>
            <a:r>
              <a:rPr lang="da-DK" altLang="da-DK" sz="2400"/>
              <a:t>Samlingsregering</a:t>
            </a:r>
          </a:p>
          <a:p>
            <a:pPr marL="609600" indent="-609600" eaLnBrk="1" hangingPunct="1">
              <a:lnSpc>
                <a:spcPct val="80000"/>
              </a:lnSpc>
            </a:pPr>
            <a:endParaRPr lang="da-DK" altLang="da-DK" sz="2000" b="1" u="sng"/>
          </a:p>
          <a:p>
            <a:pPr marL="609600" indent="-609600" eaLnBrk="1" hangingPunct="1">
              <a:lnSpc>
                <a:spcPct val="80000"/>
              </a:lnSpc>
            </a:pPr>
            <a:r>
              <a:rPr lang="da-DK" altLang="da-DK" sz="2400" b="1" u="sng"/>
              <a:t>Skæbne:</a:t>
            </a:r>
          </a:p>
          <a:p>
            <a:pPr marL="609600" indent="-609600" eaLnBrk="1" hangingPunct="1">
              <a:lnSpc>
                <a:spcPct val="80000"/>
              </a:lnSpc>
            </a:pPr>
            <a:r>
              <a:rPr lang="da-DK" altLang="da-DK" sz="2400"/>
              <a:t>Holdt ikke et døgn. Janukovitj flygtede, partiet brød sammen</a:t>
            </a:r>
          </a:p>
          <a:p>
            <a:pPr marL="609600" indent="-609600" eaLnBrk="1" hangingPunct="1">
              <a:lnSpc>
                <a:spcPct val="80000"/>
              </a:lnSpc>
            </a:pPr>
            <a:r>
              <a:rPr lang="da-DK" altLang="da-DK" sz="2400"/>
              <a:t>Ny regering med støtte fra ekstreme Maidan partier - ulovligt efter forfatningen – ingen repræsentanter fra øst!</a:t>
            </a:r>
          </a:p>
          <a:p>
            <a:pPr marL="609600" indent="-609600" eaLnBrk="1" hangingPunct="1">
              <a:lnSpc>
                <a:spcPct val="80000"/>
              </a:lnSpc>
            </a:pPr>
            <a:r>
              <a:rPr lang="da-DK" altLang="da-DK" sz="2400"/>
              <a:t>EU udenrigsministrene sagde ikke ét ord!</a:t>
            </a:r>
          </a:p>
          <a:p>
            <a:pPr marL="609600" indent="-609600" eaLnBrk="1" hangingPunct="1">
              <a:lnSpc>
                <a:spcPct val="80000"/>
              </a:lnSpc>
            </a:pPr>
            <a:r>
              <a:rPr lang="da-DK" altLang="da-DK" sz="2400"/>
              <a:t>Øst og syd protesterede: Anti-Maidan </a:t>
            </a:r>
          </a:p>
          <a:p>
            <a:pPr marL="609600" indent="-609600" eaLnBrk="1" hangingPunct="1">
              <a:lnSpc>
                <a:spcPct val="80000"/>
              </a:lnSpc>
            </a:pPr>
            <a:r>
              <a:rPr lang="da-DK" altLang="da-DK" sz="2400"/>
              <a:t>På Krim startede bevægelse for selvstændighed</a:t>
            </a:r>
          </a:p>
          <a:p>
            <a:pPr marL="609600" indent="-609600" eaLnBrk="1" hangingPunct="1">
              <a:lnSpc>
                <a:spcPct val="80000"/>
              </a:lnSpc>
            </a:pPr>
            <a:endParaRPr lang="da-DK" altLang="da-DK" sz="2000"/>
          </a:p>
          <a:p>
            <a:pPr marL="609600" indent="-609600" eaLnBrk="1" hangingPunct="1">
              <a:lnSpc>
                <a:spcPct val="80000"/>
              </a:lnSpc>
            </a:pPr>
            <a:endParaRPr lang="da-DK" altLang="da-DK" sz="2000"/>
          </a:p>
          <a:p>
            <a:pPr marL="609600" indent="-609600" eaLnBrk="1" hangingPunct="1">
              <a:lnSpc>
                <a:spcPct val="80000"/>
              </a:lnSpc>
            </a:pPr>
            <a:endParaRPr lang="da-DK" altLang="da-DK" sz="2000"/>
          </a:p>
        </p:txBody>
      </p:sp>
    </p:spTree>
    <p:extLst>
      <p:ext uri="{BB962C8B-B14F-4D97-AF65-F5344CB8AC3E}">
        <p14:creationId xmlns:p14="http://schemas.microsoft.com/office/powerpoint/2010/main" val="1953087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4659">
                                            <p:txEl>
                                              <p:pRg st="0" end="0"/>
                                            </p:txEl>
                                          </p:spTgt>
                                        </p:tgtEl>
                                        <p:attrNameLst>
                                          <p:attrName>style.visibility</p:attrName>
                                        </p:attrNameLst>
                                      </p:cBhvr>
                                      <p:to>
                                        <p:strVal val="visible"/>
                                      </p:to>
                                    </p:set>
                                    <p:anim calcmode="lin" valueType="num">
                                      <p:cBhvr additive="base">
                                        <p:cTn id="7" dur="500" fill="hold"/>
                                        <p:tgtEl>
                                          <p:spTgt spid="454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4659">
                                            <p:txEl>
                                              <p:pRg st="1" end="1"/>
                                            </p:txEl>
                                          </p:spTgt>
                                        </p:tgtEl>
                                        <p:attrNameLst>
                                          <p:attrName>style.visibility</p:attrName>
                                        </p:attrNameLst>
                                      </p:cBhvr>
                                      <p:to>
                                        <p:strVal val="visible"/>
                                      </p:to>
                                    </p:set>
                                    <p:anim calcmode="lin" valueType="num">
                                      <p:cBhvr additive="base">
                                        <p:cTn id="13" dur="500" fill="hold"/>
                                        <p:tgtEl>
                                          <p:spTgt spid="454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4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4659">
                                            <p:txEl>
                                              <p:pRg st="2" end="2"/>
                                            </p:txEl>
                                          </p:spTgt>
                                        </p:tgtEl>
                                        <p:attrNameLst>
                                          <p:attrName>style.visibility</p:attrName>
                                        </p:attrNameLst>
                                      </p:cBhvr>
                                      <p:to>
                                        <p:strVal val="visible"/>
                                      </p:to>
                                    </p:set>
                                    <p:anim calcmode="lin" valueType="num">
                                      <p:cBhvr additive="base">
                                        <p:cTn id="19" dur="500" fill="hold"/>
                                        <p:tgtEl>
                                          <p:spTgt spid="454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4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4659">
                                            <p:txEl>
                                              <p:pRg st="3" end="3"/>
                                            </p:txEl>
                                          </p:spTgt>
                                        </p:tgtEl>
                                        <p:attrNameLst>
                                          <p:attrName>style.visibility</p:attrName>
                                        </p:attrNameLst>
                                      </p:cBhvr>
                                      <p:to>
                                        <p:strVal val="visible"/>
                                      </p:to>
                                    </p:set>
                                    <p:anim calcmode="lin" valueType="num">
                                      <p:cBhvr additive="base">
                                        <p:cTn id="25" dur="500" fill="hold"/>
                                        <p:tgtEl>
                                          <p:spTgt spid="454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4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4659">
                                            <p:txEl>
                                              <p:pRg st="5" end="5"/>
                                            </p:txEl>
                                          </p:spTgt>
                                        </p:tgtEl>
                                        <p:attrNameLst>
                                          <p:attrName>style.visibility</p:attrName>
                                        </p:attrNameLst>
                                      </p:cBhvr>
                                      <p:to>
                                        <p:strVal val="visible"/>
                                      </p:to>
                                    </p:set>
                                    <p:anim calcmode="lin" valueType="num">
                                      <p:cBhvr additive="base">
                                        <p:cTn id="31" dur="500" fill="hold"/>
                                        <p:tgtEl>
                                          <p:spTgt spid="4546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46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4659">
                                            <p:txEl>
                                              <p:pRg st="6" end="6"/>
                                            </p:txEl>
                                          </p:spTgt>
                                        </p:tgtEl>
                                        <p:attrNameLst>
                                          <p:attrName>style.visibility</p:attrName>
                                        </p:attrNameLst>
                                      </p:cBhvr>
                                      <p:to>
                                        <p:strVal val="visible"/>
                                      </p:to>
                                    </p:set>
                                    <p:anim calcmode="lin" valueType="num">
                                      <p:cBhvr additive="base">
                                        <p:cTn id="37" dur="500" fill="hold"/>
                                        <p:tgtEl>
                                          <p:spTgt spid="45465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46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4659">
                                            <p:txEl>
                                              <p:pRg st="7" end="7"/>
                                            </p:txEl>
                                          </p:spTgt>
                                        </p:tgtEl>
                                        <p:attrNameLst>
                                          <p:attrName>style.visibility</p:attrName>
                                        </p:attrNameLst>
                                      </p:cBhvr>
                                      <p:to>
                                        <p:strVal val="visible"/>
                                      </p:to>
                                    </p:set>
                                    <p:anim calcmode="lin" valueType="num">
                                      <p:cBhvr additive="base">
                                        <p:cTn id="43" dur="500" fill="hold"/>
                                        <p:tgtEl>
                                          <p:spTgt spid="45465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46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4659">
                                            <p:txEl>
                                              <p:pRg st="8" end="8"/>
                                            </p:txEl>
                                          </p:spTgt>
                                        </p:tgtEl>
                                        <p:attrNameLst>
                                          <p:attrName>style.visibility</p:attrName>
                                        </p:attrNameLst>
                                      </p:cBhvr>
                                      <p:to>
                                        <p:strVal val="visible"/>
                                      </p:to>
                                    </p:set>
                                    <p:anim calcmode="lin" valueType="num">
                                      <p:cBhvr additive="base">
                                        <p:cTn id="49" dur="500" fill="hold"/>
                                        <p:tgtEl>
                                          <p:spTgt spid="45465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46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4659">
                                            <p:txEl>
                                              <p:pRg st="9" end="9"/>
                                            </p:txEl>
                                          </p:spTgt>
                                        </p:tgtEl>
                                        <p:attrNameLst>
                                          <p:attrName>style.visibility</p:attrName>
                                        </p:attrNameLst>
                                      </p:cBhvr>
                                      <p:to>
                                        <p:strVal val="visible"/>
                                      </p:to>
                                    </p:set>
                                    <p:anim calcmode="lin" valueType="num">
                                      <p:cBhvr additive="base">
                                        <p:cTn id="55" dur="500" fill="hold"/>
                                        <p:tgtEl>
                                          <p:spTgt spid="45465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465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54659">
                                            <p:txEl>
                                              <p:pRg st="10" end="10"/>
                                            </p:txEl>
                                          </p:spTgt>
                                        </p:tgtEl>
                                        <p:attrNameLst>
                                          <p:attrName>style.visibility</p:attrName>
                                        </p:attrNameLst>
                                      </p:cBhvr>
                                      <p:to>
                                        <p:strVal val="visible"/>
                                      </p:to>
                                    </p:set>
                                    <p:anim calcmode="lin" valueType="num">
                                      <p:cBhvr additive="base">
                                        <p:cTn id="61" dur="500" fill="hold"/>
                                        <p:tgtEl>
                                          <p:spTgt spid="45465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46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E4DD942B-562B-42E2-9024-47D68AC95B5F}"/>
              </a:ext>
            </a:extLst>
          </p:cNvPr>
          <p:cNvSpPr>
            <a:spLocks noGrp="1" noChangeArrowheads="1"/>
          </p:cNvSpPr>
          <p:nvPr>
            <p:ph type="title"/>
          </p:nvPr>
        </p:nvSpPr>
        <p:spPr/>
        <p:txBody>
          <a:bodyPr/>
          <a:lstStyle/>
          <a:p>
            <a:pPr eaLnBrk="1" hangingPunct="1"/>
            <a:r>
              <a:rPr lang="da-DK" altLang="da-DK" b="1">
                <a:solidFill>
                  <a:schemeClr val="hlink"/>
                </a:solidFill>
              </a:rPr>
              <a:t>Februar 2014</a:t>
            </a:r>
          </a:p>
        </p:txBody>
      </p:sp>
      <p:sp>
        <p:nvSpPr>
          <p:cNvPr id="455683" name="Rectangle 3">
            <a:extLst>
              <a:ext uri="{FF2B5EF4-FFF2-40B4-BE49-F238E27FC236}">
                <a16:creationId xmlns:a16="http://schemas.microsoft.com/office/drawing/2014/main" id="{EC1AB559-A8F5-45E0-A0FD-C4E45574A093}"/>
              </a:ext>
            </a:extLst>
          </p:cNvPr>
          <p:cNvSpPr>
            <a:spLocks noGrp="1" noChangeArrowheads="1"/>
          </p:cNvSpPr>
          <p:nvPr>
            <p:ph type="body" sz="half" idx="1"/>
          </p:nvPr>
        </p:nvSpPr>
        <p:spPr/>
        <p:txBody>
          <a:bodyPr/>
          <a:lstStyle/>
          <a:p>
            <a:pPr eaLnBrk="1" hangingPunct="1">
              <a:lnSpc>
                <a:spcPct val="80000"/>
              </a:lnSpc>
            </a:pPr>
            <a:r>
              <a:rPr lang="da-DK" altLang="da-DK" sz="2400" b="1" u="sng"/>
              <a:t>Vesten synspunkt:</a:t>
            </a:r>
          </a:p>
          <a:p>
            <a:pPr eaLnBrk="1" hangingPunct="1">
              <a:lnSpc>
                <a:spcPct val="80000"/>
              </a:lnSpc>
            </a:pPr>
            <a:r>
              <a:rPr lang="da-DK" altLang="da-DK" sz="2400"/>
              <a:t>Folkeligt opgør med den korrupte og russisk-venlige Janukovitj</a:t>
            </a:r>
          </a:p>
          <a:p>
            <a:pPr eaLnBrk="1" hangingPunct="1">
              <a:lnSpc>
                <a:spcPct val="80000"/>
              </a:lnSpc>
            </a:pPr>
            <a:r>
              <a:rPr lang="da-DK" altLang="da-DK" sz="2400"/>
              <a:t>Hans korrupte system og parti brød sammen</a:t>
            </a:r>
          </a:p>
          <a:p>
            <a:pPr eaLnBrk="1" hangingPunct="1">
              <a:lnSpc>
                <a:spcPct val="80000"/>
              </a:lnSpc>
            </a:pPr>
            <a:r>
              <a:rPr lang="da-DK" altLang="da-DK" sz="2400"/>
              <a:t>Den nye regering under Arsenij Jatsenjuks ledelse var legitim</a:t>
            </a:r>
          </a:p>
          <a:p>
            <a:pPr eaLnBrk="1" hangingPunct="1">
              <a:lnSpc>
                <a:spcPct val="80000"/>
              </a:lnSpc>
            </a:pPr>
            <a:r>
              <a:rPr lang="da-DK" altLang="da-DK" sz="2400"/>
              <a:t>Rusland blander sig ilegitimt i en suveræn stats indre anliggender</a:t>
            </a:r>
          </a:p>
        </p:txBody>
      </p:sp>
      <p:sp>
        <p:nvSpPr>
          <p:cNvPr id="455684" name="Rectangle 4">
            <a:extLst>
              <a:ext uri="{FF2B5EF4-FFF2-40B4-BE49-F238E27FC236}">
                <a16:creationId xmlns:a16="http://schemas.microsoft.com/office/drawing/2014/main" id="{11237252-4A71-4939-8D37-798893D76A4E}"/>
              </a:ext>
            </a:extLst>
          </p:cNvPr>
          <p:cNvSpPr>
            <a:spLocks noGrp="1" noChangeArrowheads="1"/>
          </p:cNvSpPr>
          <p:nvPr>
            <p:ph type="body" sz="half" idx="2"/>
          </p:nvPr>
        </p:nvSpPr>
        <p:spPr/>
        <p:txBody>
          <a:bodyPr/>
          <a:lstStyle/>
          <a:p>
            <a:pPr eaLnBrk="1" hangingPunct="1">
              <a:lnSpc>
                <a:spcPct val="80000"/>
              </a:lnSpc>
            </a:pPr>
            <a:r>
              <a:rPr lang="da-DK" altLang="da-DK" sz="2400" b="1" u="sng"/>
              <a:t>Ruslands synspunkt:</a:t>
            </a:r>
          </a:p>
          <a:p>
            <a:pPr eaLnBrk="1" hangingPunct="1">
              <a:lnSpc>
                <a:spcPct val="80000"/>
              </a:lnSpc>
            </a:pPr>
            <a:r>
              <a:rPr lang="da-DK" altLang="da-DK" sz="2400"/>
              <a:t>Ulovligt statskup </a:t>
            </a:r>
          </a:p>
          <a:p>
            <a:pPr eaLnBrk="1" hangingPunct="1">
              <a:lnSpc>
                <a:spcPct val="80000"/>
              </a:lnSpc>
            </a:pPr>
            <a:r>
              <a:rPr lang="da-DK" altLang="da-DK" sz="2400"/>
              <a:t>Imod Ukraines forfatning</a:t>
            </a:r>
          </a:p>
          <a:p>
            <a:pPr eaLnBrk="1" hangingPunct="1">
              <a:lnSpc>
                <a:spcPct val="80000"/>
              </a:lnSpc>
            </a:pPr>
            <a:r>
              <a:rPr lang="da-DK" altLang="da-DK" sz="2400"/>
              <a:t>Hovedkraft i statskuppet: </a:t>
            </a:r>
            <a:r>
              <a:rPr lang="da-DK" altLang="da-DK" sz="2400" i="1"/>
              <a:t>Svoboda </a:t>
            </a:r>
            <a:r>
              <a:rPr lang="da-DK" altLang="da-DK" sz="2400"/>
              <a:t>og Højre Sektoren. Det er fascistiske bevægelser</a:t>
            </a:r>
          </a:p>
          <a:p>
            <a:pPr eaLnBrk="1" hangingPunct="1">
              <a:lnSpc>
                <a:spcPct val="80000"/>
              </a:lnSpc>
            </a:pPr>
            <a:r>
              <a:rPr lang="da-DK" altLang="da-DK" sz="2400"/>
              <a:t>Vesten støttede kup</a:t>
            </a:r>
          </a:p>
          <a:p>
            <a:pPr eaLnBrk="1" hangingPunct="1">
              <a:lnSpc>
                <a:spcPct val="80000"/>
              </a:lnSpc>
            </a:pPr>
            <a:r>
              <a:rPr lang="da-DK" altLang="da-DK" sz="2400"/>
              <a:t>..og holdt ikke fast i aftalen fra 21. februar.</a:t>
            </a:r>
          </a:p>
          <a:p>
            <a:pPr eaLnBrk="1" hangingPunct="1">
              <a:lnSpc>
                <a:spcPct val="80000"/>
              </a:lnSpc>
            </a:pPr>
            <a:r>
              <a:rPr lang="da-DK" altLang="da-DK" sz="2400"/>
              <a:t>Rusland har næsten ikke blandet sig i modsætning til vesten</a:t>
            </a:r>
          </a:p>
          <a:p>
            <a:pPr eaLnBrk="1" hangingPunct="1">
              <a:lnSpc>
                <a:spcPct val="80000"/>
              </a:lnSpc>
            </a:pPr>
            <a:r>
              <a:rPr lang="da-DK" altLang="da-DK" sz="2400" i="1"/>
              <a:t>Regime change!!!</a:t>
            </a:r>
          </a:p>
        </p:txBody>
      </p:sp>
    </p:spTree>
    <p:extLst>
      <p:ext uri="{BB962C8B-B14F-4D97-AF65-F5344CB8AC3E}">
        <p14:creationId xmlns:p14="http://schemas.microsoft.com/office/powerpoint/2010/main" val="4168637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5683">
                                            <p:txEl>
                                              <p:pRg st="0" end="0"/>
                                            </p:txEl>
                                          </p:spTgt>
                                        </p:tgtEl>
                                        <p:attrNameLst>
                                          <p:attrName>style.visibility</p:attrName>
                                        </p:attrNameLst>
                                      </p:cBhvr>
                                      <p:to>
                                        <p:strVal val="visible"/>
                                      </p:to>
                                    </p:set>
                                    <p:anim calcmode="lin" valueType="num">
                                      <p:cBhvr additive="base">
                                        <p:cTn id="7" dur="500" fill="hold"/>
                                        <p:tgtEl>
                                          <p:spTgt spid="455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5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5683">
                                            <p:txEl>
                                              <p:pRg st="1" end="1"/>
                                            </p:txEl>
                                          </p:spTgt>
                                        </p:tgtEl>
                                        <p:attrNameLst>
                                          <p:attrName>style.visibility</p:attrName>
                                        </p:attrNameLst>
                                      </p:cBhvr>
                                      <p:to>
                                        <p:strVal val="visible"/>
                                      </p:to>
                                    </p:set>
                                    <p:anim calcmode="lin" valueType="num">
                                      <p:cBhvr additive="base">
                                        <p:cTn id="13" dur="500" fill="hold"/>
                                        <p:tgtEl>
                                          <p:spTgt spid="455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5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5683">
                                            <p:txEl>
                                              <p:pRg st="2" end="2"/>
                                            </p:txEl>
                                          </p:spTgt>
                                        </p:tgtEl>
                                        <p:attrNameLst>
                                          <p:attrName>style.visibility</p:attrName>
                                        </p:attrNameLst>
                                      </p:cBhvr>
                                      <p:to>
                                        <p:strVal val="visible"/>
                                      </p:to>
                                    </p:set>
                                    <p:anim calcmode="lin" valueType="num">
                                      <p:cBhvr additive="base">
                                        <p:cTn id="19" dur="500" fill="hold"/>
                                        <p:tgtEl>
                                          <p:spTgt spid="455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5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5683">
                                            <p:txEl>
                                              <p:pRg st="3" end="3"/>
                                            </p:txEl>
                                          </p:spTgt>
                                        </p:tgtEl>
                                        <p:attrNameLst>
                                          <p:attrName>style.visibility</p:attrName>
                                        </p:attrNameLst>
                                      </p:cBhvr>
                                      <p:to>
                                        <p:strVal val="visible"/>
                                      </p:to>
                                    </p:set>
                                    <p:anim calcmode="lin" valueType="num">
                                      <p:cBhvr additive="base">
                                        <p:cTn id="25" dur="500" fill="hold"/>
                                        <p:tgtEl>
                                          <p:spTgt spid="455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5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5683">
                                            <p:txEl>
                                              <p:pRg st="4" end="4"/>
                                            </p:txEl>
                                          </p:spTgt>
                                        </p:tgtEl>
                                        <p:attrNameLst>
                                          <p:attrName>style.visibility</p:attrName>
                                        </p:attrNameLst>
                                      </p:cBhvr>
                                      <p:to>
                                        <p:strVal val="visible"/>
                                      </p:to>
                                    </p:set>
                                    <p:anim calcmode="lin" valueType="num">
                                      <p:cBhvr additive="base">
                                        <p:cTn id="31" dur="500" fill="hold"/>
                                        <p:tgtEl>
                                          <p:spTgt spid="4556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56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5684">
                                            <p:txEl>
                                              <p:pRg st="0" end="0"/>
                                            </p:txEl>
                                          </p:spTgt>
                                        </p:tgtEl>
                                        <p:attrNameLst>
                                          <p:attrName>style.visibility</p:attrName>
                                        </p:attrNameLst>
                                      </p:cBhvr>
                                      <p:to>
                                        <p:strVal val="visible"/>
                                      </p:to>
                                    </p:set>
                                    <p:anim calcmode="lin" valueType="num">
                                      <p:cBhvr additive="base">
                                        <p:cTn id="37" dur="500" fill="hold"/>
                                        <p:tgtEl>
                                          <p:spTgt spid="45568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56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5684">
                                            <p:txEl>
                                              <p:pRg st="1" end="1"/>
                                            </p:txEl>
                                          </p:spTgt>
                                        </p:tgtEl>
                                        <p:attrNameLst>
                                          <p:attrName>style.visibility</p:attrName>
                                        </p:attrNameLst>
                                      </p:cBhvr>
                                      <p:to>
                                        <p:strVal val="visible"/>
                                      </p:to>
                                    </p:set>
                                    <p:anim calcmode="lin" valueType="num">
                                      <p:cBhvr additive="base">
                                        <p:cTn id="43" dur="500" fill="hold"/>
                                        <p:tgtEl>
                                          <p:spTgt spid="45568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56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5684">
                                            <p:txEl>
                                              <p:pRg st="2" end="2"/>
                                            </p:txEl>
                                          </p:spTgt>
                                        </p:tgtEl>
                                        <p:attrNameLst>
                                          <p:attrName>style.visibility</p:attrName>
                                        </p:attrNameLst>
                                      </p:cBhvr>
                                      <p:to>
                                        <p:strVal val="visible"/>
                                      </p:to>
                                    </p:set>
                                    <p:anim calcmode="lin" valueType="num">
                                      <p:cBhvr additive="base">
                                        <p:cTn id="49" dur="500" fill="hold"/>
                                        <p:tgtEl>
                                          <p:spTgt spid="45568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56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5684">
                                            <p:txEl>
                                              <p:pRg st="3" end="3"/>
                                            </p:txEl>
                                          </p:spTgt>
                                        </p:tgtEl>
                                        <p:attrNameLst>
                                          <p:attrName>style.visibility</p:attrName>
                                        </p:attrNameLst>
                                      </p:cBhvr>
                                      <p:to>
                                        <p:strVal val="visible"/>
                                      </p:to>
                                    </p:set>
                                    <p:anim calcmode="lin" valueType="num">
                                      <p:cBhvr additive="base">
                                        <p:cTn id="55" dur="500" fill="hold"/>
                                        <p:tgtEl>
                                          <p:spTgt spid="45568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56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55684">
                                            <p:txEl>
                                              <p:pRg st="4" end="4"/>
                                            </p:txEl>
                                          </p:spTgt>
                                        </p:tgtEl>
                                        <p:attrNameLst>
                                          <p:attrName>style.visibility</p:attrName>
                                        </p:attrNameLst>
                                      </p:cBhvr>
                                      <p:to>
                                        <p:strVal val="visible"/>
                                      </p:to>
                                    </p:set>
                                    <p:anim calcmode="lin" valueType="num">
                                      <p:cBhvr additive="base">
                                        <p:cTn id="61" dur="500" fill="hold"/>
                                        <p:tgtEl>
                                          <p:spTgt spid="45568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56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55684">
                                            <p:txEl>
                                              <p:pRg st="5" end="5"/>
                                            </p:txEl>
                                          </p:spTgt>
                                        </p:tgtEl>
                                        <p:attrNameLst>
                                          <p:attrName>style.visibility</p:attrName>
                                        </p:attrNameLst>
                                      </p:cBhvr>
                                      <p:to>
                                        <p:strVal val="visible"/>
                                      </p:to>
                                    </p:set>
                                    <p:anim calcmode="lin" valueType="num">
                                      <p:cBhvr additive="base">
                                        <p:cTn id="67" dur="500" fill="hold"/>
                                        <p:tgtEl>
                                          <p:spTgt spid="455684">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556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55684">
                                            <p:txEl>
                                              <p:pRg st="6" end="6"/>
                                            </p:txEl>
                                          </p:spTgt>
                                        </p:tgtEl>
                                        <p:attrNameLst>
                                          <p:attrName>style.visibility</p:attrName>
                                        </p:attrNameLst>
                                      </p:cBhvr>
                                      <p:to>
                                        <p:strVal val="visible"/>
                                      </p:to>
                                    </p:set>
                                    <p:anim calcmode="lin" valueType="num">
                                      <p:cBhvr additive="base">
                                        <p:cTn id="73" dur="500" fill="hold"/>
                                        <p:tgtEl>
                                          <p:spTgt spid="455684">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556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55684">
                                            <p:txEl>
                                              <p:pRg st="7" end="7"/>
                                            </p:txEl>
                                          </p:spTgt>
                                        </p:tgtEl>
                                        <p:attrNameLst>
                                          <p:attrName>style.visibility</p:attrName>
                                        </p:attrNameLst>
                                      </p:cBhvr>
                                      <p:to>
                                        <p:strVal val="visible"/>
                                      </p:to>
                                    </p:set>
                                    <p:anim calcmode="lin" valueType="num">
                                      <p:cBhvr additive="base">
                                        <p:cTn id="79" dur="500" fill="hold"/>
                                        <p:tgtEl>
                                          <p:spTgt spid="455684">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5568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build="p"/>
      <p:bldP spid="45568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B9875591-217B-47DE-91AC-E46E6BEC0D91}"/>
              </a:ext>
            </a:extLst>
          </p:cNvPr>
          <p:cNvSpPr>
            <a:spLocks noGrp="1" noChangeArrowheads="1"/>
          </p:cNvSpPr>
          <p:nvPr>
            <p:ph type="title"/>
          </p:nvPr>
        </p:nvSpPr>
        <p:spPr/>
        <p:txBody>
          <a:bodyPr/>
          <a:lstStyle/>
          <a:p>
            <a:pPr eaLnBrk="1" hangingPunct="1"/>
            <a:r>
              <a:rPr lang="da-DK" altLang="da-DK"/>
              <a:t> </a:t>
            </a:r>
            <a:r>
              <a:rPr lang="da-DK" altLang="da-DK" b="1">
                <a:solidFill>
                  <a:schemeClr val="hlink"/>
                </a:solidFill>
              </a:rPr>
              <a:t>Marts 2014</a:t>
            </a:r>
          </a:p>
        </p:txBody>
      </p:sp>
      <p:sp>
        <p:nvSpPr>
          <p:cNvPr id="456707" name="Rectangle 3">
            <a:extLst>
              <a:ext uri="{FF2B5EF4-FFF2-40B4-BE49-F238E27FC236}">
                <a16:creationId xmlns:a16="http://schemas.microsoft.com/office/drawing/2014/main" id="{C19F7D61-80AB-4A1B-A442-4EDA336F077D}"/>
              </a:ext>
            </a:extLst>
          </p:cNvPr>
          <p:cNvSpPr>
            <a:spLocks noGrp="1" noChangeArrowheads="1"/>
          </p:cNvSpPr>
          <p:nvPr>
            <p:ph type="body" idx="1"/>
          </p:nvPr>
        </p:nvSpPr>
        <p:spPr/>
        <p:txBody>
          <a:bodyPr/>
          <a:lstStyle/>
          <a:p>
            <a:pPr eaLnBrk="1" hangingPunct="1">
              <a:lnSpc>
                <a:spcPct val="80000"/>
              </a:lnSpc>
            </a:pPr>
            <a:r>
              <a:rPr lang="da-DK" altLang="da-DK" sz="2800"/>
              <a:t>Ny overgangsregering: Deltagelse fra Svoboda og Højre Sektor.</a:t>
            </a:r>
          </a:p>
          <a:p>
            <a:pPr eaLnBrk="1" hangingPunct="1">
              <a:lnSpc>
                <a:spcPct val="80000"/>
              </a:lnSpc>
            </a:pPr>
            <a:r>
              <a:rPr lang="da-DK" altLang="da-DK" sz="2800"/>
              <a:t>Første beslutning at afskaffe russisk sprog </a:t>
            </a:r>
          </a:p>
          <a:p>
            <a:pPr eaLnBrk="1" hangingPunct="1">
              <a:lnSpc>
                <a:spcPct val="80000"/>
              </a:lnSpc>
            </a:pPr>
            <a:r>
              <a:rPr lang="da-DK" altLang="da-DK" sz="2800"/>
              <a:t>Krim river sig løs fra Ukraine</a:t>
            </a:r>
          </a:p>
          <a:p>
            <a:pPr eaLnBrk="1" hangingPunct="1">
              <a:lnSpc>
                <a:spcPct val="80000"/>
              </a:lnSpc>
            </a:pPr>
            <a:r>
              <a:rPr lang="da-DK" altLang="da-DK" sz="2800"/>
              <a:t>Rusland optager Krim. Legitimt?</a:t>
            </a:r>
          </a:p>
          <a:p>
            <a:pPr eaLnBrk="1" hangingPunct="1">
              <a:lnSpc>
                <a:spcPct val="80000"/>
              </a:lnSpc>
            </a:pPr>
            <a:r>
              <a:rPr lang="da-DK" altLang="da-DK" sz="2800"/>
              <a:t>Uro i det østlige og sydlige Ukraine</a:t>
            </a:r>
          </a:p>
          <a:p>
            <a:pPr eaLnBrk="1" hangingPunct="1">
              <a:lnSpc>
                <a:spcPct val="80000"/>
              </a:lnSpc>
            </a:pPr>
            <a:r>
              <a:rPr lang="da-DK" altLang="da-DK" sz="2800"/>
              <a:t>Ingen dialog fra regeringen med syd og øst</a:t>
            </a:r>
          </a:p>
          <a:p>
            <a:pPr eaLnBrk="1" hangingPunct="1">
              <a:lnSpc>
                <a:spcPct val="80000"/>
              </a:lnSpc>
            </a:pPr>
            <a:r>
              <a:rPr lang="da-DK" altLang="da-DK" sz="2800"/>
              <a:t>Borgerkrig – Proxy krig mellem Rusland og Vesten</a:t>
            </a:r>
          </a:p>
          <a:p>
            <a:pPr eaLnBrk="1" hangingPunct="1">
              <a:lnSpc>
                <a:spcPct val="80000"/>
              </a:lnSpc>
            </a:pPr>
            <a:r>
              <a:rPr lang="da-DK" altLang="da-DK" sz="2800"/>
              <a:t>Den ukrainske hær ineffektiv: Højreorienterede organisationer tager over</a:t>
            </a:r>
          </a:p>
          <a:p>
            <a:pPr eaLnBrk="1" hangingPunct="1">
              <a:lnSpc>
                <a:spcPct val="80000"/>
              </a:lnSpc>
            </a:pPr>
            <a:r>
              <a:rPr lang="da-DK" altLang="da-DK" sz="2800"/>
              <a:t>Anti-Maidan bevægelse</a:t>
            </a:r>
          </a:p>
          <a:p>
            <a:pPr eaLnBrk="1" hangingPunct="1">
              <a:lnSpc>
                <a:spcPct val="80000"/>
              </a:lnSpc>
              <a:buFontTx/>
              <a:buNone/>
            </a:pPr>
            <a:endParaRPr lang="da-DK" altLang="da-DK" sz="2800"/>
          </a:p>
        </p:txBody>
      </p:sp>
    </p:spTree>
    <p:extLst>
      <p:ext uri="{BB962C8B-B14F-4D97-AF65-F5344CB8AC3E}">
        <p14:creationId xmlns:p14="http://schemas.microsoft.com/office/powerpoint/2010/main" val="1044479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6707">
                                            <p:txEl>
                                              <p:pRg st="0" end="0"/>
                                            </p:txEl>
                                          </p:spTgt>
                                        </p:tgtEl>
                                        <p:attrNameLst>
                                          <p:attrName>style.visibility</p:attrName>
                                        </p:attrNameLst>
                                      </p:cBhvr>
                                      <p:to>
                                        <p:strVal val="visible"/>
                                      </p:to>
                                    </p:set>
                                    <p:anim calcmode="lin" valueType="num">
                                      <p:cBhvr additive="base">
                                        <p:cTn id="7" dur="500" fill="hold"/>
                                        <p:tgtEl>
                                          <p:spTgt spid="456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6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6707">
                                            <p:txEl>
                                              <p:pRg st="1" end="1"/>
                                            </p:txEl>
                                          </p:spTgt>
                                        </p:tgtEl>
                                        <p:attrNameLst>
                                          <p:attrName>style.visibility</p:attrName>
                                        </p:attrNameLst>
                                      </p:cBhvr>
                                      <p:to>
                                        <p:strVal val="visible"/>
                                      </p:to>
                                    </p:set>
                                    <p:anim calcmode="lin" valueType="num">
                                      <p:cBhvr additive="base">
                                        <p:cTn id="13" dur="500" fill="hold"/>
                                        <p:tgtEl>
                                          <p:spTgt spid="456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6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6707">
                                            <p:txEl>
                                              <p:pRg st="2" end="2"/>
                                            </p:txEl>
                                          </p:spTgt>
                                        </p:tgtEl>
                                        <p:attrNameLst>
                                          <p:attrName>style.visibility</p:attrName>
                                        </p:attrNameLst>
                                      </p:cBhvr>
                                      <p:to>
                                        <p:strVal val="visible"/>
                                      </p:to>
                                    </p:set>
                                    <p:anim calcmode="lin" valueType="num">
                                      <p:cBhvr additive="base">
                                        <p:cTn id="19" dur="500" fill="hold"/>
                                        <p:tgtEl>
                                          <p:spTgt spid="456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6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6707">
                                            <p:txEl>
                                              <p:pRg st="3" end="3"/>
                                            </p:txEl>
                                          </p:spTgt>
                                        </p:tgtEl>
                                        <p:attrNameLst>
                                          <p:attrName>style.visibility</p:attrName>
                                        </p:attrNameLst>
                                      </p:cBhvr>
                                      <p:to>
                                        <p:strVal val="visible"/>
                                      </p:to>
                                    </p:set>
                                    <p:anim calcmode="lin" valueType="num">
                                      <p:cBhvr additive="base">
                                        <p:cTn id="25" dur="500" fill="hold"/>
                                        <p:tgtEl>
                                          <p:spTgt spid="456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6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6707">
                                            <p:txEl>
                                              <p:pRg st="4" end="4"/>
                                            </p:txEl>
                                          </p:spTgt>
                                        </p:tgtEl>
                                        <p:attrNameLst>
                                          <p:attrName>style.visibility</p:attrName>
                                        </p:attrNameLst>
                                      </p:cBhvr>
                                      <p:to>
                                        <p:strVal val="visible"/>
                                      </p:to>
                                    </p:set>
                                    <p:anim calcmode="lin" valueType="num">
                                      <p:cBhvr additive="base">
                                        <p:cTn id="31" dur="500" fill="hold"/>
                                        <p:tgtEl>
                                          <p:spTgt spid="4567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67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6707">
                                            <p:txEl>
                                              <p:pRg st="5" end="5"/>
                                            </p:txEl>
                                          </p:spTgt>
                                        </p:tgtEl>
                                        <p:attrNameLst>
                                          <p:attrName>style.visibility</p:attrName>
                                        </p:attrNameLst>
                                      </p:cBhvr>
                                      <p:to>
                                        <p:strVal val="visible"/>
                                      </p:to>
                                    </p:set>
                                    <p:anim calcmode="lin" valueType="num">
                                      <p:cBhvr additive="base">
                                        <p:cTn id="37" dur="500" fill="hold"/>
                                        <p:tgtEl>
                                          <p:spTgt spid="4567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67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6707">
                                            <p:txEl>
                                              <p:pRg st="6" end="6"/>
                                            </p:txEl>
                                          </p:spTgt>
                                        </p:tgtEl>
                                        <p:attrNameLst>
                                          <p:attrName>style.visibility</p:attrName>
                                        </p:attrNameLst>
                                      </p:cBhvr>
                                      <p:to>
                                        <p:strVal val="visible"/>
                                      </p:to>
                                    </p:set>
                                    <p:anim calcmode="lin" valueType="num">
                                      <p:cBhvr additive="base">
                                        <p:cTn id="43" dur="500" fill="hold"/>
                                        <p:tgtEl>
                                          <p:spTgt spid="4567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67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6707">
                                            <p:txEl>
                                              <p:pRg st="7" end="7"/>
                                            </p:txEl>
                                          </p:spTgt>
                                        </p:tgtEl>
                                        <p:attrNameLst>
                                          <p:attrName>style.visibility</p:attrName>
                                        </p:attrNameLst>
                                      </p:cBhvr>
                                      <p:to>
                                        <p:strVal val="visible"/>
                                      </p:to>
                                    </p:set>
                                    <p:anim calcmode="lin" valueType="num">
                                      <p:cBhvr additive="base">
                                        <p:cTn id="49" dur="500" fill="hold"/>
                                        <p:tgtEl>
                                          <p:spTgt spid="4567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67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6707">
                                            <p:txEl>
                                              <p:pRg st="8" end="8"/>
                                            </p:txEl>
                                          </p:spTgt>
                                        </p:tgtEl>
                                        <p:attrNameLst>
                                          <p:attrName>style.visibility</p:attrName>
                                        </p:attrNameLst>
                                      </p:cBhvr>
                                      <p:to>
                                        <p:strVal val="visible"/>
                                      </p:to>
                                    </p:set>
                                    <p:anim calcmode="lin" valueType="num">
                                      <p:cBhvr additive="base">
                                        <p:cTn id="55" dur="500" fill="hold"/>
                                        <p:tgtEl>
                                          <p:spTgt spid="45670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67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A2EDB652-C300-497E-BE74-475CE72FED9D}"/>
              </a:ext>
            </a:extLst>
          </p:cNvPr>
          <p:cNvSpPr>
            <a:spLocks noGrp="1" noChangeArrowheads="1"/>
          </p:cNvSpPr>
          <p:nvPr>
            <p:ph type="title" idx="4294967295"/>
          </p:nvPr>
        </p:nvSpPr>
        <p:spPr/>
        <p:txBody>
          <a:bodyPr/>
          <a:lstStyle/>
          <a:p>
            <a:pPr eaLnBrk="1" hangingPunct="1"/>
            <a:endParaRPr lang="da-DK" altLang="da-DK"/>
          </a:p>
        </p:txBody>
      </p:sp>
      <p:sp>
        <p:nvSpPr>
          <p:cNvPr id="209923" name="Rectangle 3">
            <a:extLst>
              <a:ext uri="{FF2B5EF4-FFF2-40B4-BE49-F238E27FC236}">
                <a16:creationId xmlns:a16="http://schemas.microsoft.com/office/drawing/2014/main" id="{887ED200-46A0-463D-844F-C5FCA39616B5}"/>
              </a:ext>
            </a:extLst>
          </p:cNvPr>
          <p:cNvSpPr>
            <a:spLocks noGrp="1" noChangeArrowheads="1"/>
          </p:cNvSpPr>
          <p:nvPr>
            <p:ph type="body" idx="4294967295"/>
          </p:nvPr>
        </p:nvSpPr>
        <p:spPr/>
        <p:txBody>
          <a:bodyPr/>
          <a:lstStyle/>
          <a:p>
            <a:pPr eaLnBrk="1" hangingPunct="1"/>
            <a:endParaRPr lang="da-DK" altLang="da-DK"/>
          </a:p>
        </p:txBody>
      </p:sp>
      <p:pic>
        <p:nvPicPr>
          <p:cNvPr id="209924" name="Picture 4" descr="File:History of NATO enlargement.svg">
            <a:extLst>
              <a:ext uri="{FF2B5EF4-FFF2-40B4-BE49-F238E27FC236}">
                <a16:creationId xmlns:a16="http://schemas.microsoft.com/office/drawing/2014/main" id="{919EACF7-2EBF-4409-859D-44FF91427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3976"/>
            <a:ext cx="6804025"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itel 1">
            <a:extLst>
              <a:ext uri="{FF2B5EF4-FFF2-40B4-BE49-F238E27FC236}">
                <a16:creationId xmlns:a16="http://schemas.microsoft.com/office/drawing/2014/main" id="{E5123A8F-DCE9-4CC8-A764-2AA965FBF090}"/>
              </a:ext>
            </a:extLst>
          </p:cNvPr>
          <p:cNvSpPr>
            <a:spLocks noGrp="1" noChangeArrowheads="1"/>
          </p:cNvSpPr>
          <p:nvPr>
            <p:ph type="title"/>
          </p:nvPr>
        </p:nvSpPr>
        <p:spPr/>
        <p:txBody>
          <a:bodyPr/>
          <a:lstStyle/>
          <a:p>
            <a:r>
              <a:rPr lang="da-DK" altLang="da-DK" b="1">
                <a:solidFill>
                  <a:srgbClr val="C00000"/>
                </a:solidFill>
              </a:rPr>
              <a:t>Krim</a:t>
            </a:r>
          </a:p>
        </p:txBody>
      </p:sp>
      <p:sp>
        <p:nvSpPr>
          <p:cNvPr id="3" name="Pladsholder til indhold 2">
            <a:extLst>
              <a:ext uri="{FF2B5EF4-FFF2-40B4-BE49-F238E27FC236}">
                <a16:creationId xmlns:a16="http://schemas.microsoft.com/office/drawing/2014/main" id="{8810D3B5-4580-46EC-88E6-09B52BB4D9A0}"/>
              </a:ext>
            </a:extLst>
          </p:cNvPr>
          <p:cNvSpPr>
            <a:spLocks noGrp="1" noChangeArrowheads="1"/>
          </p:cNvSpPr>
          <p:nvPr>
            <p:ph idx="1"/>
          </p:nvPr>
        </p:nvSpPr>
        <p:spPr>
          <a:xfrm>
            <a:off x="1414732" y="1341439"/>
            <a:ext cx="8796068" cy="4784725"/>
          </a:xfrm>
        </p:spPr>
        <p:txBody>
          <a:bodyPr/>
          <a:lstStyle/>
          <a:p>
            <a:r>
              <a:rPr lang="da-DK" altLang="da-DK" sz="2800" dirty="0"/>
              <a:t>Parlamentet på Krim mødtes og valgte ny statsminister</a:t>
            </a:r>
          </a:p>
          <a:p>
            <a:r>
              <a:rPr lang="da-DK" altLang="da-DK" sz="2800" dirty="0"/>
              <a:t>21.000 soldater i den ukrainske hær. 14.000 gik over til den russiske.</a:t>
            </a:r>
          </a:p>
          <a:p>
            <a:r>
              <a:rPr lang="da-DK" altLang="da-DK" sz="2800" dirty="0"/>
              <a:t>Næsten hele politistyrken gik også over til Rusland</a:t>
            </a:r>
          </a:p>
          <a:p>
            <a:r>
              <a:rPr lang="da-DK" altLang="da-DK" sz="2800" dirty="0"/>
              <a:t>Rusland havde efter aftale med Ukraine 25.000 soldater på Krim</a:t>
            </a:r>
          </a:p>
          <a:p>
            <a:r>
              <a:rPr lang="da-DK" altLang="da-DK" sz="2800" dirty="0"/>
              <a:t>Overskred i marts deres område fra Sevastopol til Simferopol. </a:t>
            </a:r>
          </a:p>
          <a:p>
            <a:r>
              <a:rPr lang="da-DK" altLang="da-DK" sz="2800" dirty="0"/>
              <a:t>Afstemning – ingen skududvekslinger. Legitim? </a:t>
            </a:r>
          </a:p>
          <a:p>
            <a:endParaRPr lang="da-DK" altLang="da-DK" dirty="0"/>
          </a:p>
        </p:txBody>
      </p:sp>
    </p:spTree>
    <p:extLst>
      <p:ext uri="{BB962C8B-B14F-4D97-AF65-F5344CB8AC3E}">
        <p14:creationId xmlns:p14="http://schemas.microsoft.com/office/powerpoint/2010/main" val="637363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71FEABA6-59F2-4FB3-B5FC-023680A033E8}"/>
              </a:ext>
            </a:extLst>
          </p:cNvPr>
          <p:cNvSpPr>
            <a:spLocks noGrp="1" noChangeArrowheads="1"/>
          </p:cNvSpPr>
          <p:nvPr>
            <p:ph type="title"/>
          </p:nvPr>
        </p:nvSpPr>
        <p:spPr>
          <a:xfrm>
            <a:off x="1992313" y="0"/>
            <a:ext cx="8229600" cy="1143000"/>
          </a:xfrm>
        </p:spPr>
        <p:txBody>
          <a:bodyPr/>
          <a:lstStyle/>
          <a:p>
            <a:pPr eaLnBrk="1" hangingPunct="1"/>
            <a:r>
              <a:rPr lang="da-DK" altLang="da-DK" b="1">
                <a:solidFill>
                  <a:schemeClr val="hlink"/>
                </a:solidFill>
              </a:rPr>
              <a:t>Krim</a:t>
            </a:r>
          </a:p>
        </p:txBody>
      </p:sp>
      <p:sp>
        <p:nvSpPr>
          <p:cNvPr id="457731" name="Rectangle 3">
            <a:extLst>
              <a:ext uri="{FF2B5EF4-FFF2-40B4-BE49-F238E27FC236}">
                <a16:creationId xmlns:a16="http://schemas.microsoft.com/office/drawing/2014/main" id="{B6EB74C5-20C7-4C15-A119-919423499225}"/>
              </a:ext>
            </a:extLst>
          </p:cNvPr>
          <p:cNvSpPr>
            <a:spLocks noGrp="1" noChangeArrowheads="1"/>
          </p:cNvSpPr>
          <p:nvPr>
            <p:ph type="body" idx="1"/>
          </p:nvPr>
        </p:nvSpPr>
        <p:spPr>
          <a:xfrm>
            <a:off x="1981200" y="908050"/>
            <a:ext cx="8229600" cy="5761038"/>
          </a:xfrm>
        </p:spPr>
        <p:txBody>
          <a:bodyPr/>
          <a:lstStyle/>
          <a:p>
            <a:pPr marL="609600" indent="-609600" eaLnBrk="1" hangingPunct="1">
              <a:lnSpc>
                <a:spcPct val="80000"/>
              </a:lnSpc>
              <a:buFontTx/>
              <a:buAutoNum type="arabicPeriod"/>
            </a:pPr>
            <a:r>
              <a:rPr lang="da-DK" altLang="da-DK" sz="2800"/>
              <a:t>Krim russisk siden 1783</a:t>
            </a:r>
          </a:p>
          <a:p>
            <a:pPr marL="609600" indent="-609600" eaLnBrk="1" hangingPunct="1">
              <a:lnSpc>
                <a:spcPct val="80000"/>
              </a:lnSpc>
              <a:buFontTx/>
              <a:buAutoNum type="arabicPeriod"/>
            </a:pPr>
            <a:r>
              <a:rPr lang="da-DK" altLang="da-DK" sz="2800"/>
              <a:t>Siden 1800 flertal af russisktalende</a:t>
            </a:r>
          </a:p>
          <a:p>
            <a:pPr marL="609600" indent="-609600" eaLnBrk="1" hangingPunct="1">
              <a:lnSpc>
                <a:spcPct val="80000"/>
              </a:lnSpc>
              <a:buFontTx/>
              <a:buAutoNum type="arabicPeriod"/>
            </a:pPr>
            <a:r>
              <a:rPr lang="da-DK" altLang="da-DK" sz="2800"/>
              <a:t>1954: Administrativt flyttet fra den russiske sovjetrepublik til den ukrainske</a:t>
            </a:r>
          </a:p>
          <a:p>
            <a:pPr marL="609600" indent="-609600" eaLnBrk="1" hangingPunct="1">
              <a:lnSpc>
                <a:spcPct val="80000"/>
              </a:lnSpc>
              <a:buFontTx/>
              <a:buAutoNum type="arabicPeriod"/>
            </a:pPr>
            <a:r>
              <a:rPr lang="da-DK" altLang="da-DK" sz="2800"/>
              <a:t>Ikke legalt efter sovjetisk lov. Blev ikke forelagt den russiske republiks organer</a:t>
            </a:r>
          </a:p>
          <a:p>
            <a:pPr marL="609600" indent="-609600" eaLnBrk="1" hangingPunct="1">
              <a:lnSpc>
                <a:spcPct val="80000"/>
              </a:lnSpc>
              <a:buFontTx/>
              <a:buAutoNum type="arabicPeriod"/>
            </a:pPr>
            <a:r>
              <a:rPr lang="da-DK" altLang="da-DK" sz="2800"/>
              <a:t>Flådehavnen Sevastopol underlagt unionsmyndigheder – og skulle have været en del af Rusland fra 1991</a:t>
            </a:r>
          </a:p>
          <a:p>
            <a:pPr marL="609600" indent="-609600" eaLnBrk="1" hangingPunct="1">
              <a:lnSpc>
                <a:spcPct val="80000"/>
              </a:lnSpc>
              <a:buFontTx/>
              <a:buAutoNum type="arabicPeriod"/>
            </a:pPr>
            <a:r>
              <a:rPr lang="da-DK" altLang="da-DK" sz="2800"/>
              <a:t>Flertallet i Krims parlament, i marts 2014: Der er ingen grundlov og ingen legitim regering. Dog lukket møde. Lovløst! </a:t>
            </a:r>
          </a:p>
          <a:p>
            <a:pPr marL="609600" indent="-609600" eaLnBrk="1" hangingPunct="1">
              <a:lnSpc>
                <a:spcPct val="80000"/>
              </a:lnSpc>
              <a:buFontTx/>
              <a:buAutoNum type="arabicPeriod"/>
            </a:pPr>
            <a:r>
              <a:rPr lang="da-DK" altLang="da-DK" sz="2800"/>
              <a:t>Spørgsmålet om Krims selvstændighed har været rejst mange gange på halvøen. </a:t>
            </a:r>
          </a:p>
          <a:p>
            <a:pPr marL="609600" indent="-609600" eaLnBrk="1" hangingPunct="1">
              <a:lnSpc>
                <a:spcPct val="80000"/>
              </a:lnSpc>
              <a:buFontTx/>
              <a:buAutoNum type="arabicPeriod"/>
            </a:pPr>
            <a:r>
              <a:rPr lang="da-DK" altLang="da-DK" sz="2800"/>
              <a:t>Initiativet udgik fra Krims parlament </a:t>
            </a:r>
          </a:p>
        </p:txBody>
      </p:sp>
    </p:spTree>
    <p:extLst>
      <p:ext uri="{BB962C8B-B14F-4D97-AF65-F5344CB8AC3E}">
        <p14:creationId xmlns:p14="http://schemas.microsoft.com/office/powerpoint/2010/main" val="724269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anim calcmode="lin" valueType="num">
                                      <p:cBhvr additive="base">
                                        <p:cTn id="7" dur="500" fill="hold"/>
                                        <p:tgtEl>
                                          <p:spTgt spid="457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7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7731">
                                            <p:txEl>
                                              <p:pRg st="1" end="1"/>
                                            </p:txEl>
                                          </p:spTgt>
                                        </p:tgtEl>
                                        <p:attrNameLst>
                                          <p:attrName>style.visibility</p:attrName>
                                        </p:attrNameLst>
                                      </p:cBhvr>
                                      <p:to>
                                        <p:strVal val="visible"/>
                                      </p:to>
                                    </p:set>
                                    <p:anim calcmode="lin" valueType="num">
                                      <p:cBhvr additive="base">
                                        <p:cTn id="13" dur="500" fill="hold"/>
                                        <p:tgtEl>
                                          <p:spTgt spid="457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7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7731">
                                            <p:txEl>
                                              <p:pRg st="2" end="2"/>
                                            </p:txEl>
                                          </p:spTgt>
                                        </p:tgtEl>
                                        <p:attrNameLst>
                                          <p:attrName>style.visibility</p:attrName>
                                        </p:attrNameLst>
                                      </p:cBhvr>
                                      <p:to>
                                        <p:strVal val="visible"/>
                                      </p:to>
                                    </p:set>
                                    <p:anim calcmode="lin" valueType="num">
                                      <p:cBhvr additive="base">
                                        <p:cTn id="19" dur="500" fill="hold"/>
                                        <p:tgtEl>
                                          <p:spTgt spid="457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7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7731">
                                            <p:txEl>
                                              <p:pRg st="3" end="3"/>
                                            </p:txEl>
                                          </p:spTgt>
                                        </p:tgtEl>
                                        <p:attrNameLst>
                                          <p:attrName>style.visibility</p:attrName>
                                        </p:attrNameLst>
                                      </p:cBhvr>
                                      <p:to>
                                        <p:strVal val="visible"/>
                                      </p:to>
                                    </p:set>
                                    <p:anim calcmode="lin" valueType="num">
                                      <p:cBhvr additive="base">
                                        <p:cTn id="25" dur="500" fill="hold"/>
                                        <p:tgtEl>
                                          <p:spTgt spid="4577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77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7731">
                                            <p:txEl>
                                              <p:pRg st="4" end="4"/>
                                            </p:txEl>
                                          </p:spTgt>
                                        </p:tgtEl>
                                        <p:attrNameLst>
                                          <p:attrName>style.visibility</p:attrName>
                                        </p:attrNameLst>
                                      </p:cBhvr>
                                      <p:to>
                                        <p:strVal val="visible"/>
                                      </p:to>
                                    </p:set>
                                    <p:anim calcmode="lin" valueType="num">
                                      <p:cBhvr additive="base">
                                        <p:cTn id="31" dur="500" fill="hold"/>
                                        <p:tgtEl>
                                          <p:spTgt spid="4577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7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7731">
                                            <p:txEl>
                                              <p:pRg st="5" end="5"/>
                                            </p:txEl>
                                          </p:spTgt>
                                        </p:tgtEl>
                                        <p:attrNameLst>
                                          <p:attrName>style.visibility</p:attrName>
                                        </p:attrNameLst>
                                      </p:cBhvr>
                                      <p:to>
                                        <p:strVal val="visible"/>
                                      </p:to>
                                    </p:set>
                                    <p:anim calcmode="lin" valueType="num">
                                      <p:cBhvr additive="base">
                                        <p:cTn id="37" dur="500" fill="hold"/>
                                        <p:tgtEl>
                                          <p:spTgt spid="4577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77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7731">
                                            <p:txEl>
                                              <p:pRg st="6" end="6"/>
                                            </p:txEl>
                                          </p:spTgt>
                                        </p:tgtEl>
                                        <p:attrNameLst>
                                          <p:attrName>style.visibility</p:attrName>
                                        </p:attrNameLst>
                                      </p:cBhvr>
                                      <p:to>
                                        <p:strVal val="visible"/>
                                      </p:to>
                                    </p:set>
                                    <p:anim calcmode="lin" valueType="num">
                                      <p:cBhvr additive="base">
                                        <p:cTn id="43" dur="500" fill="hold"/>
                                        <p:tgtEl>
                                          <p:spTgt spid="4577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77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7731">
                                            <p:txEl>
                                              <p:pRg st="7" end="7"/>
                                            </p:txEl>
                                          </p:spTgt>
                                        </p:tgtEl>
                                        <p:attrNameLst>
                                          <p:attrName>style.visibility</p:attrName>
                                        </p:attrNameLst>
                                      </p:cBhvr>
                                      <p:to>
                                        <p:strVal val="visible"/>
                                      </p:to>
                                    </p:set>
                                    <p:anim calcmode="lin" valueType="num">
                                      <p:cBhvr additive="base">
                                        <p:cTn id="49" dur="500" fill="hold"/>
                                        <p:tgtEl>
                                          <p:spTgt spid="45773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77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F0662121-EB16-4317-AC35-66B55E8B6A55}"/>
              </a:ext>
            </a:extLst>
          </p:cNvPr>
          <p:cNvSpPr>
            <a:spLocks noGrp="1" noChangeArrowheads="1"/>
          </p:cNvSpPr>
          <p:nvPr>
            <p:ph type="title"/>
          </p:nvPr>
        </p:nvSpPr>
        <p:spPr/>
        <p:txBody>
          <a:bodyPr/>
          <a:lstStyle/>
          <a:p>
            <a:pPr eaLnBrk="1" hangingPunct="1"/>
            <a:r>
              <a:rPr lang="da-DK" altLang="da-DK" b="1">
                <a:solidFill>
                  <a:schemeClr val="hlink"/>
                </a:solidFill>
              </a:rPr>
              <a:t>Donetsk og Lugansk</a:t>
            </a:r>
          </a:p>
        </p:txBody>
      </p:sp>
      <p:sp>
        <p:nvSpPr>
          <p:cNvPr id="351235" name="Rectangle 3">
            <a:extLst>
              <a:ext uri="{FF2B5EF4-FFF2-40B4-BE49-F238E27FC236}">
                <a16:creationId xmlns:a16="http://schemas.microsoft.com/office/drawing/2014/main" id="{373489EC-39AF-4732-99C8-773767C26C69}"/>
              </a:ext>
            </a:extLst>
          </p:cNvPr>
          <p:cNvSpPr>
            <a:spLocks noGrp="1" noChangeArrowheads="1"/>
          </p:cNvSpPr>
          <p:nvPr>
            <p:ph type="body" idx="1"/>
          </p:nvPr>
        </p:nvSpPr>
        <p:spPr/>
        <p:txBody>
          <a:bodyPr/>
          <a:lstStyle/>
          <a:p>
            <a:pPr eaLnBrk="1" hangingPunct="1"/>
            <a:r>
              <a:rPr lang="da-DK" altLang="da-DK"/>
              <a:t>I løbet af maj 2014: selvstændige valg til to republikker. Putin imod!!!</a:t>
            </a:r>
          </a:p>
          <a:p>
            <a:pPr eaLnBrk="1" hangingPunct="1"/>
            <a:r>
              <a:rPr lang="da-DK" altLang="da-DK"/>
              <a:t>Ingen dialog fra den nye Kiev regerings side. </a:t>
            </a:r>
          </a:p>
          <a:p>
            <a:pPr eaLnBrk="1" hangingPunct="1"/>
            <a:r>
              <a:rPr lang="da-DK" altLang="da-DK"/>
              <a:t>Den ukrainske hær viste sig ukampdygtig</a:t>
            </a:r>
          </a:p>
          <a:p>
            <a:pPr eaLnBrk="1" hangingPunct="1"/>
            <a:r>
              <a:rPr lang="da-DK" altLang="da-DK"/>
              <a:t>I stedet: Asov, Højre Sektor, Dnipro 1 og 2 m.fl.</a:t>
            </a:r>
          </a:p>
          <a:p>
            <a:pPr eaLnBrk="1" hangingPunct="1"/>
            <a:r>
              <a:rPr lang="da-DK" altLang="da-DK"/>
              <a:t>Byen Ilovaisk vendepunkt i august. Russisk støtte </a:t>
            </a:r>
          </a:p>
        </p:txBody>
      </p:sp>
    </p:spTree>
    <p:extLst>
      <p:ext uri="{BB962C8B-B14F-4D97-AF65-F5344CB8AC3E}">
        <p14:creationId xmlns:p14="http://schemas.microsoft.com/office/powerpoint/2010/main" val="3488666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 calcmode="lin" valueType="num">
                                      <p:cBhvr additive="base">
                                        <p:cTn id="7" dur="500" fill="hold"/>
                                        <p:tgtEl>
                                          <p:spTgt spid="351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1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1235">
                                            <p:txEl>
                                              <p:pRg st="1" end="1"/>
                                            </p:txEl>
                                          </p:spTgt>
                                        </p:tgtEl>
                                        <p:attrNameLst>
                                          <p:attrName>style.visibility</p:attrName>
                                        </p:attrNameLst>
                                      </p:cBhvr>
                                      <p:to>
                                        <p:strVal val="visible"/>
                                      </p:to>
                                    </p:set>
                                    <p:anim calcmode="lin" valueType="num">
                                      <p:cBhvr additive="base">
                                        <p:cTn id="13" dur="500" fill="hold"/>
                                        <p:tgtEl>
                                          <p:spTgt spid="3512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1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1235">
                                            <p:txEl>
                                              <p:pRg st="2" end="2"/>
                                            </p:txEl>
                                          </p:spTgt>
                                        </p:tgtEl>
                                        <p:attrNameLst>
                                          <p:attrName>style.visibility</p:attrName>
                                        </p:attrNameLst>
                                      </p:cBhvr>
                                      <p:to>
                                        <p:strVal val="visible"/>
                                      </p:to>
                                    </p:set>
                                    <p:anim calcmode="lin" valueType="num">
                                      <p:cBhvr additive="base">
                                        <p:cTn id="19" dur="500" fill="hold"/>
                                        <p:tgtEl>
                                          <p:spTgt spid="3512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1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1235">
                                            <p:txEl>
                                              <p:pRg st="3" end="3"/>
                                            </p:txEl>
                                          </p:spTgt>
                                        </p:tgtEl>
                                        <p:attrNameLst>
                                          <p:attrName>style.visibility</p:attrName>
                                        </p:attrNameLst>
                                      </p:cBhvr>
                                      <p:to>
                                        <p:strVal val="visible"/>
                                      </p:to>
                                    </p:set>
                                    <p:anim calcmode="lin" valueType="num">
                                      <p:cBhvr additive="base">
                                        <p:cTn id="25" dur="500" fill="hold"/>
                                        <p:tgtEl>
                                          <p:spTgt spid="3512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12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1235">
                                            <p:txEl>
                                              <p:pRg st="4" end="4"/>
                                            </p:txEl>
                                          </p:spTgt>
                                        </p:tgtEl>
                                        <p:attrNameLst>
                                          <p:attrName>style.visibility</p:attrName>
                                        </p:attrNameLst>
                                      </p:cBhvr>
                                      <p:to>
                                        <p:strVal val="visible"/>
                                      </p:to>
                                    </p:set>
                                    <p:anim calcmode="lin" valueType="num">
                                      <p:cBhvr additive="base">
                                        <p:cTn id="31" dur="500" fill="hold"/>
                                        <p:tgtEl>
                                          <p:spTgt spid="3512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12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a:extLst>
              <a:ext uri="{FF2B5EF4-FFF2-40B4-BE49-F238E27FC236}">
                <a16:creationId xmlns:a16="http://schemas.microsoft.com/office/drawing/2014/main" id="{1EB05E4F-94A0-43F4-A857-CD6DBF95C32E}"/>
              </a:ext>
            </a:extLst>
          </p:cNvPr>
          <p:cNvSpPr>
            <a:spLocks noGrp="1" noChangeArrowheads="1"/>
          </p:cNvSpPr>
          <p:nvPr>
            <p:ph type="title"/>
          </p:nvPr>
        </p:nvSpPr>
        <p:spPr/>
        <p:txBody>
          <a:bodyPr/>
          <a:lstStyle/>
          <a:p>
            <a:pPr eaLnBrk="1" hangingPunct="1"/>
            <a:r>
              <a:rPr lang="da-DK" altLang="da-DK" sz="4000" b="1">
                <a:solidFill>
                  <a:schemeClr val="hlink"/>
                </a:solidFill>
              </a:rPr>
              <a:t>EU’s fejltagelser i Ukraine konflikten – set fra russisk side</a:t>
            </a:r>
          </a:p>
        </p:txBody>
      </p:sp>
      <p:sp>
        <p:nvSpPr>
          <p:cNvPr id="468995" name="Rectangle 3">
            <a:extLst>
              <a:ext uri="{FF2B5EF4-FFF2-40B4-BE49-F238E27FC236}">
                <a16:creationId xmlns:a16="http://schemas.microsoft.com/office/drawing/2014/main" id="{84CA2D79-4E09-4459-9F8B-5DD0539114E3}"/>
              </a:ext>
            </a:extLst>
          </p:cNvPr>
          <p:cNvSpPr>
            <a:spLocks noGrp="1" noChangeArrowheads="1"/>
          </p:cNvSpPr>
          <p:nvPr>
            <p:ph type="body" idx="1"/>
          </p:nvPr>
        </p:nvSpPr>
        <p:spPr>
          <a:xfrm>
            <a:off x="1354347" y="1600201"/>
            <a:ext cx="8856453" cy="4924425"/>
          </a:xfrm>
        </p:spPr>
        <p:txBody>
          <a:bodyPr/>
          <a:lstStyle/>
          <a:p>
            <a:pPr marL="609600" indent="-609600" eaLnBrk="1" hangingPunct="1">
              <a:lnSpc>
                <a:spcPct val="90000"/>
              </a:lnSpc>
              <a:buFontTx/>
              <a:buAutoNum type="arabicPeriod"/>
            </a:pPr>
            <a:r>
              <a:rPr lang="da-DK" altLang="da-DK" sz="2800" dirty="0"/>
              <a:t>Opfattelsen, at Ukraine udgør ét folk</a:t>
            </a:r>
          </a:p>
          <a:p>
            <a:pPr marL="609600" indent="-609600" eaLnBrk="1" hangingPunct="1">
              <a:lnSpc>
                <a:spcPct val="90000"/>
              </a:lnSpc>
              <a:buFontTx/>
              <a:buAutoNum type="arabicPeriod"/>
            </a:pPr>
            <a:r>
              <a:rPr lang="da-DK" altLang="da-DK" sz="2800" dirty="0"/>
              <a:t>Ensidig støtte til </a:t>
            </a:r>
            <a:r>
              <a:rPr lang="da-DK" altLang="da-DK" sz="2800" dirty="0" err="1"/>
              <a:t>Maidan</a:t>
            </a:r>
            <a:r>
              <a:rPr lang="da-DK" altLang="da-DK" sz="2800" dirty="0"/>
              <a:t> oprøret i Kiev</a:t>
            </a:r>
          </a:p>
          <a:p>
            <a:pPr marL="609600" indent="-609600" eaLnBrk="1" hangingPunct="1">
              <a:lnSpc>
                <a:spcPct val="90000"/>
              </a:lnSpc>
              <a:buFontTx/>
              <a:buAutoNum type="arabicPeriod"/>
            </a:pPr>
            <a:r>
              <a:rPr lang="da-DK" altLang="da-DK" sz="2800" dirty="0"/>
              <a:t>Manglende vilje til at stå bag kompromis  aftalen 21. februar 2014. </a:t>
            </a:r>
          </a:p>
          <a:p>
            <a:pPr marL="609600" indent="-609600" eaLnBrk="1" hangingPunct="1">
              <a:lnSpc>
                <a:spcPct val="90000"/>
              </a:lnSpc>
              <a:buFontTx/>
              <a:buAutoNum type="arabicPeriod"/>
            </a:pPr>
            <a:r>
              <a:rPr lang="da-DK" altLang="da-DK" sz="2800" dirty="0"/>
              <a:t>Lukke øjnene for de </a:t>
            </a:r>
            <a:r>
              <a:rPr lang="da-DK" altLang="da-DK" sz="2800" dirty="0" err="1"/>
              <a:t>højre-radikales</a:t>
            </a:r>
            <a:r>
              <a:rPr lang="da-DK" altLang="da-DK" sz="2800" dirty="0"/>
              <a:t> rolle</a:t>
            </a:r>
          </a:p>
          <a:p>
            <a:pPr marL="609600" indent="-609600" eaLnBrk="1" hangingPunct="1">
              <a:lnSpc>
                <a:spcPct val="90000"/>
              </a:lnSpc>
              <a:buNone/>
            </a:pPr>
            <a:r>
              <a:rPr lang="da-DK" altLang="da-DK" sz="2800" dirty="0"/>
              <a:t>      i magtovertagelsen og i den nye regering</a:t>
            </a:r>
          </a:p>
          <a:p>
            <a:pPr marL="609600" indent="-609600" eaLnBrk="1" hangingPunct="1">
              <a:lnSpc>
                <a:spcPct val="90000"/>
              </a:lnSpc>
              <a:buNone/>
            </a:pPr>
            <a:r>
              <a:rPr lang="da-DK" altLang="da-DK" sz="2800" dirty="0"/>
              <a:t>5.  Opfattelse af østukrainerne som ’russere’.</a:t>
            </a:r>
          </a:p>
          <a:p>
            <a:pPr marL="609600" indent="-609600" eaLnBrk="1" hangingPunct="1">
              <a:lnSpc>
                <a:spcPct val="90000"/>
              </a:lnSpc>
              <a:buFontTx/>
              <a:buAutoNum type="arabicPeriod" startAt="6"/>
            </a:pPr>
            <a:r>
              <a:rPr lang="da-DK" altLang="da-DK" sz="2800" dirty="0"/>
              <a:t>Lægge al skyld for konflikten på Rusland (især på Putin)</a:t>
            </a:r>
          </a:p>
          <a:p>
            <a:pPr marL="609600" indent="-609600" eaLnBrk="1" hangingPunct="1">
              <a:lnSpc>
                <a:spcPct val="90000"/>
              </a:lnSpc>
              <a:buFontTx/>
              <a:buAutoNum type="arabicPeriod" startAt="6"/>
            </a:pPr>
            <a:r>
              <a:rPr lang="da-DK" altLang="da-DK" sz="2800" dirty="0"/>
              <a:t>Ligegyldighed over for ukrainere</a:t>
            </a:r>
          </a:p>
        </p:txBody>
      </p:sp>
    </p:spTree>
    <p:extLst>
      <p:ext uri="{BB962C8B-B14F-4D97-AF65-F5344CB8AC3E}">
        <p14:creationId xmlns:p14="http://schemas.microsoft.com/office/powerpoint/2010/main" val="3477959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 calcmode="lin" valueType="num">
                                      <p:cBhvr additive="base">
                                        <p:cTn id="7" dur="500" fill="hold"/>
                                        <p:tgtEl>
                                          <p:spTgt spid="468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8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8995">
                                            <p:txEl>
                                              <p:pRg st="1" end="1"/>
                                            </p:txEl>
                                          </p:spTgt>
                                        </p:tgtEl>
                                        <p:attrNameLst>
                                          <p:attrName>style.visibility</p:attrName>
                                        </p:attrNameLst>
                                      </p:cBhvr>
                                      <p:to>
                                        <p:strVal val="visible"/>
                                      </p:to>
                                    </p:set>
                                    <p:anim calcmode="lin" valueType="num">
                                      <p:cBhvr additive="base">
                                        <p:cTn id="13" dur="500" fill="hold"/>
                                        <p:tgtEl>
                                          <p:spTgt spid="468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8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8995">
                                            <p:txEl>
                                              <p:pRg st="2" end="2"/>
                                            </p:txEl>
                                          </p:spTgt>
                                        </p:tgtEl>
                                        <p:attrNameLst>
                                          <p:attrName>style.visibility</p:attrName>
                                        </p:attrNameLst>
                                      </p:cBhvr>
                                      <p:to>
                                        <p:strVal val="visible"/>
                                      </p:to>
                                    </p:set>
                                    <p:anim calcmode="lin" valueType="num">
                                      <p:cBhvr additive="base">
                                        <p:cTn id="19" dur="500" fill="hold"/>
                                        <p:tgtEl>
                                          <p:spTgt spid="4689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8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8995">
                                            <p:txEl>
                                              <p:pRg st="3" end="3"/>
                                            </p:txEl>
                                          </p:spTgt>
                                        </p:tgtEl>
                                        <p:attrNameLst>
                                          <p:attrName>style.visibility</p:attrName>
                                        </p:attrNameLst>
                                      </p:cBhvr>
                                      <p:to>
                                        <p:strVal val="visible"/>
                                      </p:to>
                                    </p:set>
                                    <p:anim calcmode="lin" valueType="num">
                                      <p:cBhvr additive="base">
                                        <p:cTn id="25" dur="500" fill="hold"/>
                                        <p:tgtEl>
                                          <p:spTgt spid="4689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89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8995">
                                            <p:txEl>
                                              <p:pRg st="4" end="4"/>
                                            </p:txEl>
                                          </p:spTgt>
                                        </p:tgtEl>
                                        <p:attrNameLst>
                                          <p:attrName>style.visibility</p:attrName>
                                        </p:attrNameLst>
                                      </p:cBhvr>
                                      <p:to>
                                        <p:strVal val="visible"/>
                                      </p:to>
                                    </p:set>
                                    <p:anim calcmode="lin" valueType="num">
                                      <p:cBhvr additive="base">
                                        <p:cTn id="31" dur="500" fill="hold"/>
                                        <p:tgtEl>
                                          <p:spTgt spid="4689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89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8995">
                                            <p:txEl>
                                              <p:pRg st="5" end="5"/>
                                            </p:txEl>
                                          </p:spTgt>
                                        </p:tgtEl>
                                        <p:attrNameLst>
                                          <p:attrName>style.visibility</p:attrName>
                                        </p:attrNameLst>
                                      </p:cBhvr>
                                      <p:to>
                                        <p:strVal val="visible"/>
                                      </p:to>
                                    </p:set>
                                    <p:anim calcmode="lin" valueType="num">
                                      <p:cBhvr additive="base">
                                        <p:cTn id="37" dur="500" fill="hold"/>
                                        <p:tgtEl>
                                          <p:spTgt spid="4689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89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8995">
                                            <p:txEl>
                                              <p:pRg st="6" end="6"/>
                                            </p:txEl>
                                          </p:spTgt>
                                        </p:tgtEl>
                                        <p:attrNameLst>
                                          <p:attrName>style.visibility</p:attrName>
                                        </p:attrNameLst>
                                      </p:cBhvr>
                                      <p:to>
                                        <p:strVal val="visible"/>
                                      </p:to>
                                    </p:set>
                                    <p:anim calcmode="lin" valueType="num">
                                      <p:cBhvr additive="base">
                                        <p:cTn id="43" dur="500" fill="hold"/>
                                        <p:tgtEl>
                                          <p:spTgt spid="4689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89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68995">
                                            <p:txEl>
                                              <p:pRg st="7" end="7"/>
                                            </p:txEl>
                                          </p:spTgt>
                                        </p:tgtEl>
                                        <p:attrNameLst>
                                          <p:attrName>style.visibility</p:attrName>
                                        </p:attrNameLst>
                                      </p:cBhvr>
                                      <p:to>
                                        <p:strVal val="visible"/>
                                      </p:to>
                                    </p:set>
                                    <p:anim calcmode="lin" valueType="num">
                                      <p:cBhvr additive="base">
                                        <p:cTn id="49" dur="500" fill="hold"/>
                                        <p:tgtEl>
                                          <p:spTgt spid="4689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689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el 1">
            <a:extLst>
              <a:ext uri="{FF2B5EF4-FFF2-40B4-BE49-F238E27FC236}">
                <a16:creationId xmlns:a16="http://schemas.microsoft.com/office/drawing/2014/main" id="{A01804AF-BBC2-47AC-AE07-F8617D7A7007}"/>
              </a:ext>
            </a:extLst>
          </p:cNvPr>
          <p:cNvSpPr>
            <a:spLocks noGrp="1" noChangeArrowheads="1"/>
          </p:cNvSpPr>
          <p:nvPr>
            <p:ph type="title"/>
          </p:nvPr>
        </p:nvSpPr>
        <p:spPr/>
        <p:txBody>
          <a:bodyPr/>
          <a:lstStyle/>
          <a:p>
            <a:r>
              <a:rPr lang="da-DK" altLang="da-DK" sz="4000" b="1">
                <a:solidFill>
                  <a:srgbClr val="C00000"/>
                </a:solidFill>
              </a:rPr>
              <a:t>Stepan Bandera</a:t>
            </a:r>
          </a:p>
        </p:txBody>
      </p:sp>
      <p:sp>
        <p:nvSpPr>
          <p:cNvPr id="2" name="Pladsholder til indhold 1">
            <a:extLst>
              <a:ext uri="{FF2B5EF4-FFF2-40B4-BE49-F238E27FC236}">
                <a16:creationId xmlns:a16="http://schemas.microsoft.com/office/drawing/2014/main" id="{C147CCE5-42C0-4776-A6E3-222A3B508012}"/>
              </a:ext>
            </a:extLst>
          </p:cNvPr>
          <p:cNvSpPr>
            <a:spLocks noGrp="1" noChangeArrowheads="1"/>
          </p:cNvSpPr>
          <p:nvPr>
            <p:ph idx="1"/>
          </p:nvPr>
        </p:nvSpPr>
        <p:spPr>
          <a:xfrm>
            <a:off x="2152650" y="1557339"/>
            <a:ext cx="7886700" cy="4967287"/>
          </a:xfrm>
        </p:spPr>
        <p:txBody>
          <a:bodyPr/>
          <a:lstStyle/>
          <a:p>
            <a:r>
              <a:rPr lang="da-DK" altLang="da-DK" sz="2800"/>
              <a:t>Hurtig karriere i den ukrainske selvstændighedsbevægelse</a:t>
            </a:r>
          </a:p>
          <a:p>
            <a:r>
              <a:rPr lang="da-DK" altLang="da-DK" sz="2800"/>
              <a:t>Ledende skikkelse</a:t>
            </a:r>
          </a:p>
          <a:p>
            <a:r>
              <a:rPr lang="da-DK" altLang="da-DK" sz="2800"/>
              <a:t>Gjorde bevægelsen til terror-organisation imod Polen</a:t>
            </a:r>
          </a:p>
          <a:p>
            <a:r>
              <a:rPr lang="da-DK" altLang="da-DK" sz="2800"/>
              <a:t>Dræbte polske embedsmænd og ministre samt rutenske politikere</a:t>
            </a:r>
          </a:p>
          <a:p>
            <a:r>
              <a:rPr lang="da-DK" altLang="da-DK" sz="2800"/>
              <a:t>Sad i fængsel i flere år i Polen – tyskerne tog ham ud og brugte ham i kampene østpå mod sovjetmagten – efter et par år i tysk fængsel</a:t>
            </a:r>
          </a:p>
          <a:p>
            <a:endParaRPr lang="da-DK" altLang="da-DK"/>
          </a:p>
        </p:txBody>
      </p:sp>
    </p:spTree>
    <p:extLst>
      <p:ext uri="{BB962C8B-B14F-4D97-AF65-F5344CB8AC3E}">
        <p14:creationId xmlns:p14="http://schemas.microsoft.com/office/powerpoint/2010/main" val="3010400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959E1C0D-5644-4EA9-AEA9-284D73BACA41}"/>
              </a:ext>
            </a:extLst>
          </p:cNvPr>
          <p:cNvSpPr>
            <a:spLocks noGrp="1" noChangeArrowheads="1"/>
          </p:cNvSpPr>
          <p:nvPr>
            <p:ph type="title"/>
          </p:nvPr>
        </p:nvSpPr>
        <p:spPr/>
        <p:txBody>
          <a:bodyPr/>
          <a:lstStyle/>
          <a:p>
            <a:pPr eaLnBrk="1" hangingPunct="1"/>
            <a:r>
              <a:rPr lang="da-DK" altLang="da-DK" b="1">
                <a:solidFill>
                  <a:schemeClr val="hlink"/>
                </a:solidFill>
              </a:rPr>
              <a:t>Minsk 1 og 2</a:t>
            </a:r>
          </a:p>
        </p:txBody>
      </p:sp>
      <p:sp>
        <p:nvSpPr>
          <p:cNvPr id="465923" name="Rectangle 3">
            <a:extLst>
              <a:ext uri="{FF2B5EF4-FFF2-40B4-BE49-F238E27FC236}">
                <a16:creationId xmlns:a16="http://schemas.microsoft.com/office/drawing/2014/main" id="{8CAA4637-E122-4BB4-9281-3CEF680934E2}"/>
              </a:ext>
            </a:extLst>
          </p:cNvPr>
          <p:cNvSpPr>
            <a:spLocks noGrp="1" noChangeArrowheads="1"/>
          </p:cNvSpPr>
          <p:nvPr>
            <p:ph type="body" idx="1"/>
          </p:nvPr>
        </p:nvSpPr>
        <p:spPr>
          <a:xfrm>
            <a:off x="1345721" y="1196976"/>
            <a:ext cx="8876192" cy="5400675"/>
          </a:xfrm>
        </p:spPr>
        <p:txBody>
          <a:bodyPr/>
          <a:lstStyle/>
          <a:p>
            <a:pPr eaLnBrk="1" hangingPunct="1"/>
            <a:r>
              <a:rPr lang="da-DK" altLang="da-DK" sz="2800" dirty="0"/>
              <a:t>Fredsforhandlinger i Minsk mellem Kiev og oprørerne (om våbenhvile og særstatus)i September 2014</a:t>
            </a:r>
          </a:p>
          <a:p>
            <a:pPr eaLnBrk="1" hangingPunct="1"/>
            <a:r>
              <a:rPr lang="da-DK" altLang="da-DK" sz="2800" dirty="0"/>
              <a:t>Trepartsaftaler mellem EU, Ukraine og Rusland</a:t>
            </a:r>
          </a:p>
          <a:p>
            <a:pPr eaLnBrk="1" hangingPunct="1"/>
            <a:r>
              <a:rPr lang="da-DK" altLang="da-DK" sz="2800" dirty="0"/>
              <a:t>Aftalen holdt ikke - forstærkede kampe i løbet af efteråret 2014. </a:t>
            </a:r>
          </a:p>
          <a:p>
            <a:pPr eaLnBrk="1" hangingPunct="1"/>
            <a:r>
              <a:rPr lang="da-DK" altLang="da-DK" u="sng" dirty="0"/>
              <a:t>Ny aftale i Minsk (2) i februar 2015:</a:t>
            </a:r>
          </a:p>
          <a:p>
            <a:pPr eaLnBrk="1" hangingPunct="1"/>
            <a:r>
              <a:rPr lang="da-DK" altLang="da-DK" sz="2800" dirty="0"/>
              <a:t>Vigtigste del: Ukraine skal vedtage forfatningsændring, så de østlige provinser får selvstyre. Våbenhvile, tilbagetrækning af tunge våben. Amnesti, fangeudveksling, ikke blokade. </a:t>
            </a:r>
          </a:p>
          <a:p>
            <a:pPr eaLnBrk="1" hangingPunct="1">
              <a:buFontTx/>
              <a:buNone/>
            </a:pPr>
            <a:endParaRPr lang="da-DK" altLang="da-DK" sz="2800" dirty="0"/>
          </a:p>
        </p:txBody>
      </p:sp>
    </p:spTree>
    <p:extLst>
      <p:ext uri="{BB962C8B-B14F-4D97-AF65-F5344CB8AC3E}">
        <p14:creationId xmlns:p14="http://schemas.microsoft.com/office/powerpoint/2010/main" val="645865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 calcmode="lin" valueType="num">
                                      <p:cBhvr additive="base">
                                        <p:cTn id="7" dur="500" fill="hold"/>
                                        <p:tgtEl>
                                          <p:spTgt spid="465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5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5923">
                                            <p:txEl>
                                              <p:pRg st="1" end="1"/>
                                            </p:txEl>
                                          </p:spTgt>
                                        </p:tgtEl>
                                        <p:attrNameLst>
                                          <p:attrName>style.visibility</p:attrName>
                                        </p:attrNameLst>
                                      </p:cBhvr>
                                      <p:to>
                                        <p:strVal val="visible"/>
                                      </p:to>
                                    </p:set>
                                    <p:anim calcmode="lin" valueType="num">
                                      <p:cBhvr additive="base">
                                        <p:cTn id="13" dur="500" fill="hold"/>
                                        <p:tgtEl>
                                          <p:spTgt spid="465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5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5923">
                                            <p:txEl>
                                              <p:pRg st="2" end="2"/>
                                            </p:txEl>
                                          </p:spTgt>
                                        </p:tgtEl>
                                        <p:attrNameLst>
                                          <p:attrName>style.visibility</p:attrName>
                                        </p:attrNameLst>
                                      </p:cBhvr>
                                      <p:to>
                                        <p:strVal val="visible"/>
                                      </p:to>
                                    </p:set>
                                    <p:anim calcmode="lin" valueType="num">
                                      <p:cBhvr additive="base">
                                        <p:cTn id="19" dur="500" fill="hold"/>
                                        <p:tgtEl>
                                          <p:spTgt spid="465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5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5923">
                                            <p:txEl>
                                              <p:pRg st="3" end="3"/>
                                            </p:txEl>
                                          </p:spTgt>
                                        </p:tgtEl>
                                        <p:attrNameLst>
                                          <p:attrName>style.visibility</p:attrName>
                                        </p:attrNameLst>
                                      </p:cBhvr>
                                      <p:to>
                                        <p:strVal val="visible"/>
                                      </p:to>
                                    </p:set>
                                    <p:anim calcmode="lin" valueType="num">
                                      <p:cBhvr additive="base">
                                        <p:cTn id="25" dur="500" fill="hold"/>
                                        <p:tgtEl>
                                          <p:spTgt spid="4659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59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5923">
                                            <p:txEl>
                                              <p:pRg st="4" end="4"/>
                                            </p:txEl>
                                          </p:spTgt>
                                        </p:tgtEl>
                                        <p:attrNameLst>
                                          <p:attrName>style.visibility</p:attrName>
                                        </p:attrNameLst>
                                      </p:cBhvr>
                                      <p:to>
                                        <p:strVal val="visible"/>
                                      </p:to>
                                    </p:set>
                                    <p:anim calcmode="lin" valueType="num">
                                      <p:cBhvr additive="base">
                                        <p:cTn id="31" dur="500" fill="hold"/>
                                        <p:tgtEl>
                                          <p:spTgt spid="4659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59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53297-C83D-43F6-912B-8CCB4F7C7511}"/>
              </a:ext>
            </a:extLst>
          </p:cNvPr>
          <p:cNvSpPr>
            <a:spLocks noGrp="1"/>
          </p:cNvSpPr>
          <p:nvPr>
            <p:ph type="title"/>
          </p:nvPr>
        </p:nvSpPr>
        <p:spPr/>
        <p:txBody>
          <a:bodyPr/>
          <a:lstStyle/>
          <a:p>
            <a:r>
              <a:rPr lang="da-DK" b="1" dirty="0">
                <a:solidFill>
                  <a:srgbClr val="C00000"/>
                </a:solidFill>
              </a:rPr>
              <a:t>Minsk 2</a:t>
            </a:r>
          </a:p>
        </p:txBody>
      </p:sp>
      <p:sp>
        <p:nvSpPr>
          <p:cNvPr id="3" name="Pladsholder til indhold 2">
            <a:extLst>
              <a:ext uri="{FF2B5EF4-FFF2-40B4-BE49-F238E27FC236}">
                <a16:creationId xmlns:a16="http://schemas.microsoft.com/office/drawing/2014/main" id="{0738842E-0292-4C22-AEC9-2107D48169EA}"/>
              </a:ext>
            </a:extLst>
          </p:cNvPr>
          <p:cNvSpPr>
            <a:spLocks noGrp="1"/>
          </p:cNvSpPr>
          <p:nvPr>
            <p:ph idx="1"/>
          </p:nvPr>
        </p:nvSpPr>
        <p:spPr/>
        <p:txBody>
          <a:bodyPr/>
          <a:lstStyle/>
          <a:p>
            <a:r>
              <a:rPr lang="da-DK" dirty="0"/>
              <a:t>Sommeren 2015: Præsident </a:t>
            </a:r>
            <a:r>
              <a:rPr lang="da-DK" dirty="0" err="1"/>
              <a:t>Poroshenko</a:t>
            </a:r>
            <a:r>
              <a:rPr lang="da-DK" dirty="0"/>
              <a:t> forsøgte at få  gennemført en forfatningsændring</a:t>
            </a:r>
          </a:p>
          <a:p>
            <a:r>
              <a:rPr lang="da-DK" dirty="0"/>
              <a:t>Højre Sektor sprængte indgangen til parlamentet i luften og dræbte tre og truede </a:t>
            </a:r>
            <a:r>
              <a:rPr lang="da-DK" dirty="0" err="1"/>
              <a:t>Poroshenko</a:t>
            </a:r>
            <a:endParaRPr lang="da-DK" dirty="0"/>
          </a:p>
          <a:p>
            <a:r>
              <a:rPr lang="da-DK" dirty="0"/>
              <a:t>Siden dengang: ingen vilje til at få det gennemført. </a:t>
            </a:r>
          </a:p>
          <a:p>
            <a:r>
              <a:rPr lang="da-DK" dirty="0"/>
              <a:t>Tyskland og Frankrig har ikke lagt pres på den ukrainske regering</a:t>
            </a:r>
          </a:p>
          <a:p>
            <a:r>
              <a:rPr lang="da-DK" dirty="0"/>
              <a:t>Kilde til russisk frustration</a:t>
            </a:r>
          </a:p>
        </p:txBody>
      </p:sp>
    </p:spTree>
    <p:extLst>
      <p:ext uri="{BB962C8B-B14F-4D97-AF65-F5344CB8AC3E}">
        <p14:creationId xmlns:p14="http://schemas.microsoft.com/office/powerpoint/2010/main" val="21474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40278FE7-C804-4F5C-9881-4AE3F53AD9A1}"/>
              </a:ext>
            </a:extLst>
          </p:cNvPr>
          <p:cNvSpPr>
            <a:spLocks noGrp="1" noChangeArrowheads="1"/>
          </p:cNvSpPr>
          <p:nvPr>
            <p:ph type="title" idx="4294967295"/>
          </p:nvPr>
        </p:nvSpPr>
        <p:spPr/>
        <p:txBody>
          <a:bodyPr/>
          <a:lstStyle/>
          <a:p>
            <a:pPr eaLnBrk="1" hangingPunct="1"/>
            <a:r>
              <a:rPr lang="da-DK" altLang="da-DK" b="1">
                <a:solidFill>
                  <a:schemeClr val="hlink"/>
                </a:solidFill>
              </a:rPr>
              <a:t>George Kennan (1904-2005)</a:t>
            </a:r>
          </a:p>
        </p:txBody>
      </p:sp>
      <p:sp>
        <p:nvSpPr>
          <p:cNvPr id="465923" name="Rectangle 3">
            <a:extLst>
              <a:ext uri="{FF2B5EF4-FFF2-40B4-BE49-F238E27FC236}">
                <a16:creationId xmlns:a16="http://schemas.microsoft.com/office/drawing/2014/main" id="{304E31FD-60AF-4DF2-B178-9641E100F54F}"/>
              </a:ext>
            </a:extLst>
          </p:cNvPr>
          <p:cNvSpPr>
            <a:spLocks noGrp="1" noChangeArrowheads="1"/>
          </p:cNvSpPr>
          <p:nvPr>
            <p:ph type="body" idx="4294967295"/>
          </p:nvPr>
        </p:nvSpPr>
        <p:spPr>
          <a:xfrm>
            <a:off x="1524000" y="2332038"/>
            <a:ext cx="8229600" cy="4525962"/>
          </a:xfrm>
        </p:spPr>
        <p:txBody>
          <a:bodyPr/>
          <a:lstStyle/>
          <a:p>
            <a:pPr eaLnBrk="1" hangingPunct="1"/>
            <a:endParaRPr lang="da-DK" altLang="da-DK"/>
          </a:p>
        </p:txBody>
      </p:sp>
      <p:pic>
        <p:nvPicPr>
          <p:cNvPr id="465924" name="Picture 4" descr="traub-span">
            <a:extLst>
              <a:ext uri="{FF2B5EF4-FFF2-40B4-BE49-F238E27FC236}">
                <a16:creationId xmlns:a16="http://schemas.microsoft.com/office/drawing/2014/main" id="{83FB5C9E-9303-465C-9CEE-023FF4CF0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317626"/>
            <a:ext cx="8748713"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810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C249300C-9C04-481C-952F-A715D3BC00CD}"/>
              </a:ext>
            </a:extLst>
          </p:cNvPr>
          <p:cNvSpPr>
            <a:spLocks noGrp="1" noChangeArrowheads="1"/>
          </p:cNvSpPr>
          <p:nvPr>
            <p:ph type="title" idx="4294967295"/>
          </p:nvPr>
        </p:nvSpPr>
        <p:spPr/>
        <p:txBody>
          <a:bodyPr/>
          <a:lstStyle/>
          <a:p>
            <a:pPr eaLnBrk="1" hangingPunct="1"/>
            <a:r>
              <a:rPr lang="da-DK" altLang="da-DK" sz="3600" b="1">
                <a:solidFill>
                  <a:schemeClr val="hlink"/>
                </a:solidFill>
              </a:rPr>
              <a:t>Kennan om NATO udvidelsen </a:t>
            </a:r>
            <a:br>
              <a:rPr lang="da-DK" altLang="da-DK" sz="3600" b="1">
                <a:solidFill>
                  <a:schemeClr val="hlink"/>
                </a:solidFill>
              </a:rPr>
            </a:br>
            <a:r>
              <a:rPr lang="da-DK" altLang="da-DK" sz="3600" b="1">
                <a:solidFill>
                  <a:schemeClr val="hlink"/>
                </a:solidFill>
              </a:rPr>
              <a:t>– sagt i 1998</a:t>
            </a:r>
          </a:p>
        </p:txBody>
      </p:sp>
      <p:sp>
        <p:nvSpPr>
          <p:cNvPr id="466947" name="Rectangle 3">
            <a:extLst>
              <a:ext uri="{FF2B5EF4-FFF2-40B4-BE49-F238E27FC236}">
                <a16:creationId xmlns:a16="http://schemas.microsoft.com/office/drawing/2014/main" id="{6B602475-C21D-4BCB-90C5-8272F409EB1F}"/>
              </a:ext>
            </a:extLst>
          </p:cNvPr>
          <p:cNvSpPr>
            <a:spLocks noGrp="1" noChangeArrowheads="1"/>
          </p:cNvSpPr>
          <p:nvPr>
            <p:ph type="body" idx="4294967295"/>
          </p:nvPr>
        </p:nvSpPr>
        <p:spPr>
          <a:xfrm>
            <a:off x="1703389" y="1526875"/>
            <a:ext cx="9338422" cy="4997750"/>
          </a:xfrm>
        </p:spPr>
        <p:txBody>
          <a:bodyPr/>
          <a:lstStyle/>
          <a:p>
            <a:pPr eaLnBrk="1" hangingPunct="1">
              <a:lnSpc>
                <a:spcPct val="80000"/>
              </a:lnSpc>
            </a:pPr>
            <a:r>
              <a:rPr lang="da-DK" altLang="da-DK" sz="2800" i="1" dirty="0"/>
              <a:t>”Jeg tror, at russerne på sigt vil reagere mod os. Det er en tragisk misforståelse. </a:t>
            </a:r>
          </a:p>
          <a:p>
            <a:pPr eaLnBrk="1" hangingPunct="1">
              <a:lnSpc>
                <a:spcPct val="80000"/>
              </a:lnSpc>
            </a:pPr>
            <a:r>
              <a:rPr lang="da-DK" altLang="da-DK" sz="2800" i="1" dirty="0"/>
              <a:t>Hvad der generede mig mest var henvisningen til Rusland som et land, der ikke tænkte på andet end at angribe Vest Europa. Fatter folk ingenting? Vores problemer under den kolde krig var med det sovjetiske kommunistiske styre. </a:t>
            </a:r>
          </a:p>
          <a:p>
            <a:pPr eaLnBrk="1" hangingPunct="1">
              <a:lnSpc>
                <a:spcPct val="80000"/>
              </a:lnSpc>
            </a:pPr>
            <a:r>
              <a:rPr lang="da-DK" altLang="da-DK" sz="2800" i="1" dirty="0"/>
              <a:t>Og nu vender vi ryggen til det folk, som gennemførte historiens mest ublodige revolution for at fjerne netop dette sovjetiske system. </a:t>
            </a:r>
          </a:p>
          <a:p>
            <a:pPr eaLnBrk="1" hangingPunct="1">
              <a:lnSpc>
                <a:spcPct val="80000"/>
              </a:lnSpc>
            </a:pPr>
            <a:r>
              <a:rPr lang="da-DK" altLang="da-DK" sz="2800" i="1" dirty="0"/>
              <a:t>Selvfølgelig vil der komme en modreaktion fra Ruslands side. Det vil fremme nationalistiske, antivestlige og militaristiske kræfter i Rusland. Og så vil NATO sige, at sådan er russerne bare, men det vil være forkert”.</a:t>
            </a:r>
            <a:r>
              <a:rPr lang="da-DK" altLang="da-DK" sz="2800" dirty="0"/>
              <a:t> </a:t>
            </a:r>
          </a:p>
        </p:txBody>
      </p:sp>
    </p:spTree>
    <p:extLst>
      <p:ext uri="{BB962C8B-B14F-4D97-AF65-F5344CB8AC3E}">
        <p14:creationId xmlns:p14="http://schemas.microsoft.com/office/powerpoint/2010/main" val="89398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6947">
                                            <p:txEl>
                                              <p:pRg st="0" end="0"/>
                                            </p:txEl>
                                          </p:spTgt>
                                        </p:tgtEl>
                                        <p:attrNameLst>
                                          <p:attrName>style.visibility</p:attrName>
                                        </p:attrNameLst>
                                      </p:cBhvr>
                                      <p:to>
                                        <p:strVal val="visible"/>
                                      </p:to>
                                    </p:set>
                                    <p:anim calcmode="lin" valueType="num">
                                      <p:cBhvr additive="base">
                                        <p:cTn id="7" dur="500" fill="hold"/>
                                        <p:tgtEl>
                                          <p:spTgt spid="466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6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6947">
                                            <p:txEl>
                                              <p:pRg st="1" end="1"/>
                                            </p:txEl>
                                          </p:spTgt>
                                        </p:tgtEl>
                                        <p:attrNameLst>
                                          <p:attrName>style.visibility</p:attrName>
                                        </p:attrNameLst>
                                      </p:cBhvr>
                                      <p:to>
                                        <p:strVal val="visible"/>
                                      </p:to>
                                    </p:set>
                                    <p:anim calcmode="lin" valueType="num">
                                      <p:cBhvr additive="base">
                                        <p:cTn id="13" dur="500" fill="hold"/>
                                        <p:tgtEl>
                                          <p:spTgt spid="466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6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6947">
                                            <p:txEl>
                                              <p:pRg st="2" end="2"/>
                                            </p:txEl>
                                          </p:spTgt>
                                        </p:tgtEl>
                                        <p:attrNameLst>
                                          <p:attrName>style.visibility</p:attrName>
                                        </p:attrNameLst>
                                      </p:cBhvr>
                                      <p:to>
                                        <p:strVal val="visible"/>
                                      </p:to>
                                    </p:set>
                                    <p:anim calcmode="lin" valueType="num">
                                      <p:cBhvr additive="base">
                                        <p:cTn id="19" dur="500" fill="hold"/>
                                        <p:tgtEl>
                                          <p:spTgt spid="466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6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6947">
                                            <p:txEl>
                                              <p:pRg st="3" end="3"/>
                                            </p:txEl>
                                          </p:spTgt>
                                        </p:tgtEl>
                                        <p:attrNameLst>
                                          <p:attrName>style.visibility</p:attrName>
                                        </p:attrNameLst>
                                      </p:cBhvr>
                                      <p:to>
                                        <p:strVal val="visible"/>
                                      </p:to>
                                    </p:set>
                                    <p:anim calcmode="lin" valueType="num">
                                      <p:cBhvr additive="base">
                                        <p:cTn id="25" dur="500" fill="hold"/>
                                        <p:tgtEl>
                                          <p:spTgt spid="4669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69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a:extLst>
              <a:ext uri="{FF2B5EF4-FFF2-40B4-BE49-F238E27FC236}">
                <a16:creationId xmlns:a16="http://schemas.microsoft.com/office/drawing/2014/main" id="{17F0BAB8-B705-4BE2-BED1-E5871B0D04EB}"/>
              </a:ext>
            </a:extLst>
          </p:cNvPr>
          <p:cNvSpPr>
            <a:spLocks noGrp="1" noChangeArrowheads="1"/>
          </p:cNvSpPr>
          <p:nvPr>
            <p:ph type="title" idx="4294967295"/>
          </p:nvPr>
        </p:nvSpPr>
        <p:spPr/>
        <p:txBody>
          <a:bodyPr/>
          <a:lstStyle/>
          <a:p>
            <a:pPr eaLnBrk="1" hangingPunct="1"/>
            <a:endParaRPr lang="da-DK" altLang="da-DK"/>
          </a:p>
        </p:txBody>
      </p:sp>
      <p:sp>
        <p:nvSpPr>
          <p:cNvPr id="467971" name="Rectangle 3">
            <a:extLst>
              <a:ext uri="{FF2B5EF4-FFF2-40B4-BE49-F238E27FC236}">
                <a16:creationId xmlns:a16="http://schemas.microsoft.com/office/drawing/2014/main" id="{F54ACA97-7991-408C-BA87-49CDF288CF75}"/>
              </a:ext>
            </a:extLst>
          </p:cNvPr>
          <p:cNvSpPr>
            <a:spLocks noGrp="1" noChangeArrowheads="1"/>
          </p:cNvSpPr>
          <p:nvPr>
            <p:ph type="body" idx="4294967295"/>
          </p:nvPr>
        </p:nvSpPr>
        <p:spPr/>
        <p:txBody>
          <a:bodyPr/>
          <a:lstStyle/>
          <a:p>
            <a:pPr eaLnBrk="1" hangingPunct="1">
              <a:buFontTx/>
              <a:buNone/>
            </a:pPr>
            <a:r>
              <a:rPr lang="da-DK" altLang="da-DK"/>
              <a:t>	</a:t>
            </a:r>
            <a:r>
              <a:rPr lang="da-DK" altLang="da-DK" i="1"/>
              <a:t>'Putin's demonization is not a policy but an alibi for the absence of one</a:t>
            </a:r>
            <a:r>
              <a:rPr lang="da-DK" altLang="da-DK"/>
              <a:t>' </a:t>
            </a:r>
          </a:p>
          <a:p>
            <a:pPr eaLnBrk="1" hangingPunct="1">
              <a:buFontTx/>
              <a:buNone/>
            </a:pPr>
            <a:r>
              <a:rPr lang="da-DK" altLang="da-DK"/>
              <a:t> Henry Kissinger (Marts 2014)</a:t>
            </a:r>
          </a:p>
          <a:p>
            <a:pPr eaLnBrk="1" hangingPunct="1">
              <a:buFontTx/>
              <a:buNone/>
            </a:pPr>
            <a:endParaRPr lang="da-DK" altLang="da-DK"/>
          </a:p>
        </p:txBody>
      </p:sp>
      <p:pic>
        <p:nvPicPr>
          <p:cNvPr id="467972" name="Picture 4" descr="'Putin's demonization not a policy but an alibi for the absence of one' - Kissinger">
            <a:extLst>
              <a:ext uri="{FF2B5EF4-FFF2-40B4-BE49-F238E27FC236}">
                <a16:creationId xmlns:a16="http://schemas.microsoft.com/office/drawing/2014/main" id="{3D29E61F-1F10-476E-AE42-0E4EF2174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6" y="3270250"/>
            <a:ext cx="615632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94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25.9.2001: Putin spricht vor dem Bundestag - Bremen Eins">
            <a:extLst>
              <a:ext uri="{FF2B5EF4-FFF2-40B4-BE49-F238E27FC236}">
                <a16:creationId xmlns:a16="http://schemas.microsoft.com/office/drawing/2014/main" id="{7035FB45-E258-4D3B-8080-B14E6CB21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85"/>
          <a:stretch>
            <a:fillRect/>
          </a:stretch>
        </p:blipFill>
        <p:spPr bwMode="auto">
          <a:xfrm>
            <a:off x="1524000" y="0"/>
            <a:ext cx="6516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Titel 1">
            <a:extLst>
              <a:ext uri="{FF2B5EF4-FFF2-40B4-BE49-F238E27FC236}">
                <a16:creationId xmlns:a16="http://schemas.microsoft.com/office/drawing/2014/main" id="{8D42819F-008F-4E2E-91FA-6FD36EAB02A4}"/>
              </a:ext>
            </a:extLst>
          </p:cNvPr>
          <p:cNvSpPr>
            <a:spLocks noGrp="1" noChangeArrowheads="1"/>
          </p:cNvSpPr>
          <p:nvPr>
            <p:ph type="title"/>
          </p:nvPr>
        </p:nvSpPr>
        <p:spPr>
          <a:xfrm>
            <a:off x="1981200" y="274638"/>
            <a:ext cx="8362950" cy="1143000"/>
          </a:xfrm>
        </p:spPr>
        <p:txBody>
          <a:bodyPr/>
          <a:lstStyle/>
          <a:p>
            <a:pPr algn="r"/>
            <a:r>
              <a:rPr lang="da-DK" altLang="da-DK" sz="2800" b="1">
                <a:solidFill>
                  <a:srgbClr val="C00000"/>
                </a:solidFill>
              </a:rPr>
              <a:t>Im </a:t>
            </a:r>
            <a:br>
              <a:rPr lang="da-DK" altLang="da-DK" sz="2800" b="1">
                <a:solidFill>
                  <a:srgbClr val="C00000"/>
                </a:solidFill>
              </a:rPr>
            </a:br>
            <a:r>
              <a:rPr lang="da-DK" altLang="da-DK" sz="2800" b="1">
                <a:solidFill>
                  <a:srgbClr val="C00000"/>
                </a:solidFill>
              </a:rPr>
              <a:t>Bundestag</a:t>
            </a:r>
          </a:p>
        </p:txBody>
      </p:sp>
      <p:sp>
        <p:nvSpPr>
          <p:cNvPr id="206852" name="Pladsholder til indhold 2">
            <a:extLst>
              <a:ext uri="{FF2B5EF4-FFF2-40B4-BE49-F238E27FC236}">
                <a16:creationId xmlns:a16="http://schemas.microsoft.com/office/drawing/2014/main" id="{1AA42FFF-2D3C-4E98-8E87-CF90F1353809}"/>
              </a:ext>
            </a:extLst>
          </p:cNvPr>
          <p:cNvSpPr>
            <a:spLocks noGrp="1" noChangeArrowheads="1"/>
          </p:cNvSpPr>
          <p:nvPr>
            <p:ph idx="1"/>
          </p:nvPr>
        </p:nvSpPr>
        <p:spPr/>
        <p:txBody>
          <a:bodyPr/>
          <a:lstStyle/>
          <a:p>
            <a:endParaRPr lang="da-DK" altLang="da-D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a:extLst>
              <a:ext uri="{FF2B5EF4-FFF2-40B4-BE49-F238E27FC236}">
                <a16:creationId xmlns:a16="http://schemas.microsoft.com/office/drawing/2014/main" id="{CAAA00F0-2C97-4D4D-A4AC-8F39F5CC4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4" y="238126"/>
            <a:ext cx="8999537" cy="64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design">
  <a:themeElements>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rddesign">
  <a:themeElements>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Standarddesign">
  <a:themeElements>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Standarddesign">
  <a:themeElements>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tandarddesign">
      <a:majorFont>
        <a:latin typeface="Arial"/>
        <a:ea typeface=""/>
        <a:cs typeface="Arial"/>
      </a:majorFont>
      <a:minorFont>
        <a:latin typeface="Arial"/>
        <a:ea typeface=""/>
        <a:cs typeface="Arial"/>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1386</Words>
  <Application>Microsoft Office PowerPoint</Application>
  <PresentationFormat>Widescreen</PresentationFormat>
  <Paragraphs>183</Paragraphs>
  <Slides>46</Slides>
  <Notes>0</Notes>
  <HiddenSlides>0</HiddenSlides>
  <MMClips>0</MMClips>
  <ScaleCrop>false</ScaleCrop>
  <HeadingPairs>
    <vt:vector size="8" baseType="variant">
      <vt:variant>
        <vt:lpstr>Benyttede skrifttyper</vt:lpstr>
      </vt:variant>
      <vt:variant>
        <vt:i4>3</vt:i4>
      </vt:variant>
      <vt:variant>
        <vt:lpstr>Tema</vt:lpstr>
      </vt:variant>
      <vt:variant>
        <vt:i4>6</vt:i4>
      </vt:variant>
      <vt:variant>
        <vt:lpstr>Integrerede OLE-servere</vt:lpstr>
      </vt:variant>
      <vt:variant>
        <vt:i4>2</vt:i4>
      </vt:variant>
      <vt:variant>
        <vt:lpstr>Slidetitler</vt:lpstr>
      </vt:variant>
      <vt:variant>
        <vt:i4>46</vt:i4>
      </vt:variant>
    </vt:vector>
  </HeadingPairs>
  <TitlesOfParts>
    <vt:vector size="57" baseType="lpstr">
      <vt:lpstr>Arial</vt:lpstr>
      <vt:lpstr>Calibri</vt:lpstr>
      <vt:lpstr>Calibri Light</vt:lpstr>
      <vt:lpstr>Office-tema</vt:lpstr>
      <vt:lpstr>Standarddesign</vt:lpstr>
      <vt:lpstr>1_Standarddesign</vt:lpstr>
      <vt:lpstr>7_Standarddesign</vt:lpstr>
      <vt:lpstr>5_Office-tema</vt:lpstr>
      <vt:lpstr>3_Standarddesign</vt:lpstr>
      <vt:lpstr>Diagram</vt:lpstr>
      <vt:lpstr>Chart</vt:lpstr>
      <vt:lpstr>Hvad sker der omkring Ukraine</vt:lpstr>
      <vt:lpstr>Mareridt</vt:lpstr>
      <vt:lpstr>Oprindelig fejlkonstruktion i 1990´erne</vt:lpstr>
      <vt:lpstr>PowerPoint-præsentation</vt:lpstr>
      <vt:lpstr>George Kennan (1904-2005)</vt:lpstr>
      <vt:lpstr>Kennan om NATO udvidelsen  – sagt i 1998</vt:lpstr>
      <vt:lpstr>PowerPoint-præsentation</vt:lpstr>
      <vt:lpstr>Im  Bundestag</vt:lpstr>
      <vt:lpstr>PowerPoint-præsentation</vt:lpstr>
      <vt:lpstr>Putin i München 2007: ”Vesten er skyld i det” </vt:lpstr>
      <vt:lpstr>München talen februar 2007</vt:lpstr>
      <vt:lpstr>NATO konference i Bucharest 2008</vt:lpstr>
      <vt:lpstr>April 2008</vt:lpstr>
      <vt:lpstr>Militærudgifter</vt:lpstr>
      <vt:lpstr>PowerPoint-præsentation</vt:lpstr>
      <vt:lpstr>Farve-revolutioner</vt:lpstr>
      <vt:lpstr>Saakasjvili og Jusjenko</vt:lpstr>
      <vt:lpstr>PowerPoint-præsentation</vt:lpstr>
      <vt:lpstr>Zviad Gamsakhurdia (1939-93) og Mikhel Saakashvili (1967-)</vt:lpstr>
      <vt:lpstr>Russisk-Georgisk krig</vt:lpstr>
      <vt:lpstr>Heidi Tagliavini. Schweizisk jurist</vt:lpstr>
      <vt:lpstr>Tagliavinis rapport</vt:lpstr>
      <vt:lpstr>Ukraine</vt:lpstr>
      <vt:lpstr>PowerPoint-præsentation</vt:lpstr>
      <vt:lpstr>PowerPoint-præsentation</vt:lpstr>
      <vt:lpstr>PowerPoint-præsentation</vt:lpstr>
      <vt:lpstr>PowerPoint-præsentation</vt:lpstr>
      <vt:lpstr>For og imod NATO i Ukraine 2009 (Pew International)</vt:lpstr>
      <vt:lpstr>Imod NATO (2009)  fordelt på regioner </vt:lpstr>
      <vt:lpstr>Ukraine krisen – 2 kriser</vt:lpstr>
      <vt:lpstr>November 2013</vt:lpstr>
      <vt:lpstr>Aftale med Rusland  i december 2013</vt:lpstr>
      <vt:lpstr>PowerPoint-præsentation</vt:lpstr>
      <vt:lpstr>Tjahnibok, Nuland, Klitsjko Jatsenjuk</vt:lpstr>
      <vt:lpstr>Dmitro Jarosj</vt:lpstr>
      <vt:lpstr>Maidan fra november 2013              til februar 2014</vt:lpstr>
      <vt:lpstr>Aftale februar 21. februar</vt:lpstr>
      <vt:lpstr>Februar 2014</vt:lpstr>
      <vt:lpstr> Marts 2014</vt:lpstr>
      <vt:lpstr>Krim</vt:lpstr>
      <vt:lpstr>Krim</vt:lpstr>
      <vt:lpstr>Donetsk og Lugansk</vt:lpstr>
      <vt:lpstr>EU’s fejltagelser i Ukraine konflikten – set fra russisk side</vt:lpstr>
      <vt:lpstr>Stepan Bandera</vt:lpstr>
      <vt:lpstr>Minsk 1 og 2</vt:lpstr>
      <vt:lpstr>Minsk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Hvad sker der omkring Ukraine</dc:title>
  <dc:creator>Jens Jørgen Nielsen</dc:creator>
  <cp:lastModifiedBy>Jens Jørgen Nielsen</cp:lastModifiedBy>
  <cp:revision>7</cp:revision>
  <dcterms:created xsi:type="dcterms:W3CDTF">2022-03-05T06:59:32Z</dcterms:created>
  <dcterms:modified xsi:type="dcterms:W3CDTF">2022-03-15T14:43:17Z</dcterms:modified>
</cp:coreProperties>
</file>